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262" r:id="rId3"/>
    <p:sldId id="266" r:id="rId4"/>
    <p:sldId id="268" r:id="rId5"/>
    <p:sldId id="269" r:id="rId6"/>
    <p:sldId id="292" r:id="rId7"/>
    <p:sldId id="275" r:id="rId8"/>
    <p:sldId id="293" r:id="rId9"/>
    <p:sldId id="294" r:id="rId10"/>
    <p:sldId id="295" r:id="rId11"/>
    <p:sldId id="296" r:id="rId12"/>
    <p:sldId id="297" r:id="rId13"/>
    <p:sldId id="298" r:id="rId14"/>
    <p:sldId id="299" r:id="rId15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E3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72" y="-108"/>
      </p:cViewPr>
      <p:guideLst>
        <p:guide orient="horz" pos="715"/>
        <p:guide orient="horz" pos="1200"/>
        <p:guide orient="horz" pos="2160"/>
        <p:guide pos="1437"/>
        <p:guide pos="2419"/>
        <p:guide pos="5515"/>
        <p:guide pos="1310"/>
        <p:guide pos="25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53D0B0-5002-4400-ACF9-E564C82159E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ZA"/>
        </a:p>
      </dgm:t>
    </dgm:pt>
    <dgm:pt modelId="{BF14F092-2640-4AA7-82D0-539158FFDEE2}">
      <dgm:prSet phldrT="[Text]"/>
      <dgm:spPr/>
      <dgm:t>
        <a:bodyPr/>
        <a:lstStyle/>
        <a:p>
          <a:r>
            <a:rPr lang="ru-RU" dirty="0" smtClean="0"/>
            <a:t>Форма</a:t>
          </a:r>
          <a:r>
            <a:rPr lang="en-ZA" dirty="0" smtClean="0"/>
            <a:t> </a:t>
          </a:r>
        </a:p>
        <a:p>
          <a:r>
            <a:rPr lang="en-ZA" dirty="0" smtClean="0"/>
            <a:t>ICH-04</a:t>
          </a:r>
          <a:endParaRPr lang="en-ZA" dirty="0"/>
        </a:p>
      </dgm:t>
    </dgm:pt>
    <dgm:pt modelId="{81CEE615-F738-4F4D-82C0-226822D91DE3}" type="parTrans" cxnId="{2F4EBF1A-4929-4720-B995-96D5C2F3B9ED}">
      <dgm:prSet/>
      <dgm:spPr/>
      <dgm:t>
        <a:bodyPr/>
        <a:lstStyle/>
        <a:p>
          <a:endParaRPr lang="en-ZA"/>
        </a:p>
      </dgm:t>
    </dgm:pt>
    <dgm:pt modelId="{C6C3120A-9D31-4212-AC0B-2F1ECEE6DB9B}" type="sibTrans" cxnId="{2F4EBF1A-4929-4720-B995-96D5C2F3B9ED}">
      <dgm:prSet/>
      <dgm:spPr/>
      <dgm:t>
        <a:bodyPr/>
        <a:lstStyle/>
        <a:p>
          <a:endParaRPr lang="en-ZA"/>
        </a:p>
      </dgm:t>
    </dgm:pt>
    <dgm:pt modelId="{E5854FD0-0CF9-45DF-A2BC-ABB5F88F40B0}">
      <dgm:prSet phldrT="[Text]" custT="1"/>
      <dgm:spPr/>
      <dgm:t>
        <a:bodyPr/>
        <a:lstStyle/>
        <a:p>
          <a:r>
            <a:rPr lang="ru-RU" sz="1800" dirty="0" smtClean="0"/>
            <a:t>Проекты по охране НКН</a:t>
          </a:r>
          <a:r>
            <a:rPr lang="en-ZA" sz="1800" dirty="0" smtClean="0"/>
            <a:t> </a:t>
          </a:r>
          <a:endParaRPr lang="en-ZA" sz="1800" dirty="0"/>
        </a:p>
      </dgm:t>
    </dgm:pt>
    <dgm:pt modelId="{DF7E44E0-6C3A-4BEB-BE9C-D26851974467}" type="parTrans" cxnId="{753EE879-0059-4184-964E-1A0D26E830CE}">
      <dgm:prSet/>
      <dgm:spPr/>
      <dgm:t>
        <a:bodyPr/>
        <a:lstStyle/>
        <a:p>
          <a:endParaRPr lang="en-ZA"/>
        </a:p>
      </dgm:t>
    </dgm:pt>
    <dgm:pt modelId="{DEAE75AF-8676-4882-A251-0CD9AF119F6E}" type="sibTrans" cxnId="{753EE879-0059-4184-964E-1A0D26E830CE}">
      <dgm:prSet/>
      <dgm:spPr/>
      <dgm:t>
        <a:bodyPr/>
        <a:lstStyle/>
        <a:p>
          <a:endParaRPr lang="en-ZA"/>
        </a:p>
      </dgm:t>
    </dgm:pt>
    <dgm:pt modelId="{EB64851A-4DEC-4027-AE33-C9BEF90E049E}">
      <dgm:prSet phldrT="[Text]"/>
      <dgm:spPr/>
      <dgm:t>
        <a:bodyPr/>
        <a:lstStyle/>
        <a:p>
          <a:r>
            <a:rPr lang="ru-RU" dirty="0" smtClean="0"/>
            <a:t>Форма</a:t>
          </a:r>
          <a:r>
            <a:rPr lang="en-ZA" dirty="0" smtClean="0"/>
            <a:t> </a:t>
          </a:r>
        </a:p>
        <a:p>
          <a:r>
            <a:rPr lang="en-ZA" dirty="0" smtClean="0"/>
            <a:t>ICH-05</a:t>
          </a:r>
          <a:endParaRPr lang="en-ZA" dirty="0"/>
        </a:p>
      </dgm:t>
    </dgm:pt>
    <dgm:pt modelId="{9A3BAAB2-8B96-476F-8474-DE68F44E70F7}" type="parTrans" cxnId="{03B6DC94-041C-4C12-BA88-D5D8253A8DDA}">
      <dgm:prSet/>
      <dgm:spPr/>
      <dgm:t>
        <a:bodyPr/>
        <a:lstStyle/>
        <a:p>
          <a:endParaRPr lang="en-ZA"/>
        </a:p>
      </dgm:t>
    </dgm:pt>
    <dgm:pt modelId="{54DC3FF3-CB7F-48A1-A067-93E629F089B9}" type="sibTrans" cxnId="{03B6DC94-041C-4C12-BA88-D5D8253A8DDA}">
      <dgm:prSet/>
      <dgm:spPr/>
      <dgm:t>
        <a:bodyPr/>
        <a:lstStyle/>
        <a:p>
          <a:endParaRPr lang="en-ZA"/>
        </a:p>
      </dgm:t>
    </dgm:pt>
    <dgm:pt modelId="{035A2762-526B-4D4C-9A08-1A5C308237A9}">
      <dgm:prSet phldrT="[Text]" custT="1"/>
      <dgm:spPr/>
      <dgm:t>
        <a:bodyPr/>
        <a:lstStyle/>
        <a:p>
          <a:r>
            <a:rPr lang="ru-RU" sz="1800" dirty="0" smtClean="0"/>
            <a:t>ССО</a:t>
          </a:r>
          <a:r>
            <a:rPr lang="en-ZA" sz="1800" dirty="0" smtClean="0"/>
            <a:t>  </a:t>
          </a:r>
          <a:r>
            <a:rPr lang="fr-FR" sz="1800" dirty="0" smtClean="0"/>
            <a:t>–</a:t>
          </a:r>
          <a:r>
            <a:rPr lang="en-ZA" sz="1800" dirty="0" smtClean="0"/>
            <a:t> </a:t>
          </a:r>
          <a:r>
            <a:rPr lang="ru-RU" sz="1800" dirty="0" smtClean="0"/>
            <a:t>помощь на подготовку документов</a:t>
          </a:r>
          <a:endParaRPr lang="en-ZA" sz="1800" dirty="0"/>
        </a:p>
      </dgm:t>
    </dgm:pt>
    <dgm:pt modelId="{27D2811B-F28F-49A8-8782-8016BE6A7C53}" type="parTrans" cxnId="{3219C5A7-B74F-43AB-958A-73B9423920E2}">
      <dgm:prSet/>
      <dgm:spPr/>
      <dgm:t>
        <a:bodyPr/>
        <a:lstStyle/>
        <a:p>
          <a:endParaRPr lang="en-ZA"/>
        </a:p>
      </dgm:t>
    </dgm:pt>
    <dgm:pt modelId="{20F19D60-84C0-4486-9A9F-5CAC671A5293}" type="sibTrans" cxnId="{3219C5A7-B74F-43AB-958A-73B9423920E2}">
      <dgm:prSet/>
      <dgm:spPr/>
      <dgm:t>
        <a:bodyPr/>
        <a:lstStyle/>
        <a:p>
          <a:endParaRPr lang="en-ZA"/>
        </a:p>
      </dgm:t>
    </dgm:pt>
    <dgm:pt modelId="{140CBE43-E9A2-4F98-9A80-B1D6FAC95763}">
      <dgm:prSet phldrT="[Text]"/>
      <dgm:spPr/>
      <dgm:t>
        <a:bodyPr/>
        <a:lstStyle/>
        <a:p>
          <a:r>
            <a:rPr lang="ru-RU" dirty="0" smtClean="0"/>
            <a:t>Форма</a:t>
          </a:r>
          <a:r>
            <a:rPr lang="en-ZA" dirty="0" smtClean="0"/>
            <a:t> </a:t>
          </a:r>
        </a:p>
        <a:p>
          <a:r>
            <a:rPr lang="en-ZA" dirty="0" smtClean="0"/>
            <a:t>ICH-06</a:t>
          </a:r>
          <a:endParaRPr lang="en-ZA" dirty="0"/>
        </a:p>
      </dgm:t>
    </dgm:pt>
    <dgm:pt modelId="{8E6EA4B2-594A-4C18-969D-E381D345D68F}" type="parTrans" cxnId="{978E58AB-F2E5-46CE-9F3E-B0D261DEC26C}">
      <dgm:prSet/>
      <dgm:spPr/>
      <dgm:t>
        <a:bodyPr/>
        <a:lstStyle/>
        <a:p>
          <a:endParaRPr lang="en-ZA"/>
        </a:p>
      </dgm:t>
    </dgm:pt>
    <dgm:pt modelId="{A709D10B-8D12-40A2-8895-1D20A6A7D186}" type="sibTrans" cxnId="{978E58AB-F2E5-46CE-9F3E-B0D261DEC26C}">
      <dgm:prSet/>
      <dgm:spPr/>
      <dgm:t>
        <a:bodyPr/>
        <a:lstStyle/>
        <a:p>
          <a:endParaRPr lang="en-ZA"/>
        </a:p>
      </dgm:t>
    </dgm:pt>
    <dgm:pt modelId="{DC4F1819-B9D8-4986-B31F-90BADE30D0A2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ZA" sz="2700" dirty="0" smtClean="0"/>
            <a:t> </a:t>
          </a:r>
          <a:r>
            <a:rPr lang="ru-RU" sz="1800" dirty="0" smtClean="0"/>
            <a:t>Реестр</a:t>
          </a:r>
          <a:r>
            <a:rPr lang="en-ZA" sz="1800" dirty="0" smtClean="0"/>
            <a:t> </a:t>
          </a:r>
          <a:r>
            <a:rPr lang="fr-FR" sz="1800" dirty="0" smtClean="0"/>
            <a:t>–</a:t>
          </a:r>
          <a:r>
            <a:rPr lang="en-ZA" sz="1800" dirty="0" smtClean="0"/>
            <a:t> </a:t>
          </a:r>
          <a:r>
            <a:rPr lang="ru-RU" sz="1800" dirty="0" smtClean="0"/>
            <a:t>помощь на подготовку документов</a:t>
          </a:r>
          <a:r>
            <a:rPr lang="en-ZA" sz="1800" dirty="0" smtClean="0"/>
            <a:t> </a:t>
          </a:r>
        </a:p>
      </dgm:t>
    </dgm:pt>
    <dgm:pt modelId="{B145913D-BF24-4BE5-90BF-8A32421FC2A2}" type="parTrans" cxnId="{3E7C0874-80BC-45D9-AA21-EC64FD441D05}">
      <dgm:prSet/>
      <dgm:spPr/>
      <dgm:t>
        <a:bodyPr/>
        <a:lstStyle/>
        <a:p>
          <a:endParaRPr lang="en-ZA"/>
        </a:p>
      </dgm:t>
    </dgm:pt>
    <dgm:pt modelId="{DAE5EE06-4EB6-44DA-972E-ED636EBD552C}" type="sibTrans" cxnId="{3E7C0874-80BC-45D9-AA21-EC64FD441D05}">
      <dgm:prSet/>
      <dgm:spPr/>
      <dgm:t>
        <a:bodyPr/>
        <a:lstStyle/>
        <a:p>
          <a:endParaRPr lang="en-ZA"/>
        </a:p>
      </dgm:t>
    </dgm:pt>
    <dgm:pt modelId="{EC9A3E84-184D-4F3F-A49F-C73FC355FA7D}">
      <dgm:prSet custT="1"/>
      <dgm:spPr/>
      <dgm:t>
        <a:bodyPr/>
        <a:lstStyle/>
        <a:p>
          <a:r>
            <a:rPr lang="ru-RU" sz="1800" dirty="0" smtClean="0"/>
            <a:t>менее </a:t>
          </a:r>
          <a:r>
            <a:rPr lang="en-GB" sz="1800" dirty="0" smtClean="0"/>
            <a:t>25,000$</a:t>
          </a:r>
          <a:endParaRPr lang="en-ZA" sz="1800" dirty="0" smtClean="0"/>
        </a:p>
      </dgm:t>
    </dgm:pt>
    <dgm:pt modelId="{D2C8743A-D9B1-43A4-B633-2038E6897E90}" type="parTrans" cxnId="{0EDB661D-EED0-4B82-B8A0-38FF0A674BB6}">
      <dgm:prSet/>
      <dgm:spPr/>
      <dgm:t>
        <a:bodyPr/>
        <a:lstStyle/>
        <a:p>
          <a:endParaRPr lang="en-ZA"/>
        </a:p>
      </dgm:t>
    </dgm:pt>
    <dgm:pt modelId="{379A16F3-82CF-4BDF-BB91-88F95271CC40}" type="sibTrans" cxnId="{0EDB661D-EED0-4B82-B8A0-38FF0A674BB6}">
      <dgm:prSet/>
      <dgm:spPr/>
      <dgm:t>
        <a:bodyPr/>
        <a:lstStyle/>
        <a:p>
          <a:endParaRPr lang="en-ZA"/>
        </a:p>
      </dgm:t>
    </dgm:pt>
    <dgm:pt modelId="{A617734F-CB0A-4E34-A1DB-1F56AFCD1AA9}">
      <dgm:prSet custT="1"/>
      <dgm:spPr/>
      <dgm:t>
        <a:bodyPr/>
        <a:lstStyle/>
        <a:p>
          <a:r>
            <a:rPr lang="ru-RU" sz="1800" dirty="0" smtClean="0"/>
            <a:t>более</a:t>
          </a:r>
          <a:r>
            <a:rPr lang="en-GB" sz="1800" dirty="0" smtClean="0"/>
            <a:t> 25,000$</a:t>
          </a:r>
          <a:endParaRPr lang="en-ZA" sz="1800" dirty="0" smtClean="0"/>
        </a:p>
      </dgm:t>
    </dgm:pt>
    <dgm:pt modelId="{D83699BE-01E0-45F2-A3BD-F93DA490A693}" type="parTrans" cxnId="{08233F88-9B02-4744-BEED-CC9D2C1522E2}">
      <dgm:prSet/>
      <dgm:spPr/>
      <dgm:t>
        <a:bodyPr/>
        <a:lstStyle/>
        <a:p>
          <a:endParaRPr lang="en-ZA"/>
        </a:p>
      </dgm:t>
    </dgm:pt>
    <dgm:pt modelId="{E3184363-BE45-421C-8A5A-5CAC69283900}" type="sibTrans" cxnId="{08233F88-9B02-4744-BEED-CC9D2C1522E2}">
      <dgm:prSet/>
      <dgm:spPr/>
      <dgm:t>
        <a:bodyPr/>
        <a:lstStyle/>
        <a:p>
          <a:endParaRPr lang="en-ZA"/>
        </a:p>
      </dgm:t>
    </dgm:pt>
    <dgm:pt modelId="{8C8D9452-300B-4535-91EF-0B2747094FA4}">
      <dgm:prSet custT="1"/>
      <dgm:spPr/>
      <dgm:t>
        <a:bodyPr/>
        <a:lstStyle/>
        <a:p>
          <a:r>
            <a:rPr lang="ru-RU" sz="1800" smtClean="0"/>
            <a:t>срочная </a:t>
          </a:r>
          <a:r>
            <a:rPr lang="ru-RU" sz="1800" dirty="0" smtClean="0"/>
            <a:t>охрана</a:t>
          </a:r>
          <a:endParaRPr lang="en-ZA" sz="1800" dirty="0"/>
        </a:p>
      </dgm:t>
    </dgm:pt>
    <dgm:pt modelId="{555A3008-8EBC-4964-95F2-A544951C5ECA}" type="parTrans" cxnId="{4AEB23C9-C9BF-460D-86EC-FAF9A00C9DE7}">
      <dgm:prSet/>
      <dgm:spPr/>
      <dgm:t>
        <a:bodyPr/>
        <a:lstStyle/>
        <a:p>
          <a:endParaRPr lang="en-ZA"/>
        </a:p>
      </dgm:t>
    </dgm:pt>
    <dgm:pt modelId="{0F4FEF2E-0EC5-431E-9BC7-26B94C7EBB43}" type="sibTrans" cxnId="{4AEB23C9-C9BF-460D-86EC-FAF9A00C9DE7}">
      <dgm:prSet/>
      <dgm:spPr/>
      <dgm:t>
        <a:bodyPr/>
        <a:lstStyle/>
        <a:p>
          <a:endParaRPr lang="en-ZA"/>
        </a:p>
      </dgm:t>
    </dgm:pt>
    <dgm:pt modelId="{466AE864-815D-4119-B867-115440744F53}" type="pres">
      <dgm:prSet presAssocID="{9A53D0B0-5002-4400-ACF9-E564C82159E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ZA"/>
        </a:p>
      </dgm:t>
    </dgm:pt>
    <dgm:pt modelId="{DA237B34-5A0F-4E80-9442-D67F5051AED2}" type="pres">
      <dgm:prSet presAssocID="{BF14F092-2640-4AA7-82D0-539158FFDEE2}" presName="linNode" presStyleCnt="0"/>
      <dgm:spPr/>
    </dgm:pt>
    <dgm:pt modelId="{915142FA-C290-4430-966B-D0E6125BD992}" type="pres">
      <dgm:prSet presAssocID="{BF14F092-2640-4AA7-82D0-539158FFDEE2}" presName="parentText" presStyleLbl="node1" presStyleIdx="0" presStyleCnt="3" custLinFactNeighborX="-249" custLinFactNeighborY="-152">
        <dgm:presLayoutVars>
          <dgm:chMax val="1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AD651A29-19F2-4833-B707-FD523DFD3190}" type="pres">
      <dgm:prSet presAssocID="{BF14F092-2640-4AA7-82D0-539158FFDEE2}" presName="descendantText" presStyleLbl="alignAccFollowNode1" presStyleIdx="0" presStyleCnt="3" custScaleY="123449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AFE6B023-6E80-4F5E-B640-7BCDB1118C16}" type="pres">
      <dgm:prSet presAssocID="{C6C3120A-9D31-4212-AC0B-2F1ECEE6DB9B}" presName="sp" presStyleCnt="0"/>
      <dgm:spPr/>
    </dgm:pt>
    <dgm:pt modelId="{2A3F9078-71F0-4D0E-A891-5A0856E60843}" type="pres">
      <dgm:prSet presAssocID="{EB64851A-4DEC-4027-AE33-C9BEF90E049E}" presName="linNode" presStyleCnt="0"/>
      <dgm:spPr/>
    </dgm:pt>
    <dgm:pt modelId="{6E84E4B6-1246-4464-8652-DF2065D3417E}" type="pres">
      <dgm:prSet presAssocID="{EB64851A-4DEC-4027-AE33-C9BEF90E049E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D8731CC4-1B46-43AE-A6B4-38838F2F9BA6}" type="pres">
      <dgm:prSet presAssocID="{EB64851A-4DEC-4027-AE33-C9BEF90E049E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D7C2E265-BFBD-4053-932C-E5F592B2C3DC}" type="pres">
      <dgm:prSet presAssocID="{54DC3FF3-CB7F-48A1-A067-93E629F089B9}" presName="sp" presStyleCnt="0"/>
      <dgm:spPr/>
    </dgm:pt>
    <dgm:pt modelId="{CFC2E31A-5143-427F-BFF5-901403ABB6FF}" type="pres">
      <dgm:prSet presAssocID="{140CBE43-E9A2-4F98-9A80-B1D6FAC95763}" presName="linNode" presStyleCnt="0"/>
      <dgm:spPr/>
    </dgm:pt>
    <dgm:pt modelId="{7DCB378E-7518-4878-841B-DC55CA7F3A7B}" type="pres">
      <dgm:prSet presAssocID="{140CBE43-E9A2-4F98-9A80-B1D6FAC95763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FE6C25D2-7D33-42CE-808B-20C735D15DA2}" type="pres">
      <dgm:prSet presAssocID="{140CBE43-E9A2-4F98-9A80-B1D6FAC95763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</dgm:ptLst>
  <dgm:cxnLst>
    <dgm:cxn modelId="{DC623D25-7C34-4801-889B-7E1C4BD955AC}" type="presOf" srcId="{EC9A3E84-184D-4F3F-A49F-C73FC355FA7D}" destId="{AD651A29-19F2-4833-B707-FD523DFD3190}" srcOrd="0" destOrd="1" presId="urn:microsoft.com/office/officeart/2005/8/layout/vList5"/>
    <dgm:cxn modelId="{4AEB23C9-C9BF-460D-86EC-FAF9A00C9DE7}" srcId="{E5854FD0-0CF9-45DF-A2BC-ABB5F88F40B0}" destId="{8C8D9452-300B-4535-91EF-0B2747094FA4}" srcOrd="2" destOrd="0" parTransId="{555A3008-8EBC-4964-95F2-A544951C5ECA}" sibTransId="{0F4FEF2E-0EC5-431E-9BC7-26B94C7EBB43}"/>
    <dgm:cxn modelId="{3219C5A7-B74F-43AB-958A-73B9423920E2}" srcId="{EB64851A-4DEC-4027-AE33-C9BEF90E049E}" destId="{035A2762-526B-4D4C-9A08-1A5C308237A9}" srcOrd="0" destOrd="0" parTransId="{27D2811B-F28F-49A8-8782-8016BE6A7C53}" sibTransId="{20F19D60-84C0-4486-9A9F-5CAC671A5293}"/>
    <dgm:cxn modelId="{03B6DC94-041C-4C12-BA88-D5D8253A8DDA}" srcId="{9A53D0B0-5002-4400-ACF9-E564C82159EB}" destId="{EB64851A-4DEC-4027-AE33-C9BEF90E049E}" srcOrd="1" destOrd="0" parTransId="{9A3BAAB2-8B96-476F-8474-DE68F44E70F7}" sibTransId="{54DC3FF3-CB7F-48A1-A067-93E629F089B9}"/>
    <dgm:cxn modelId="{08233F88-9B02-4744-BEED-CC9D2C1522E2}" srcId="{E5854FD0-0CF9-45DF-A2BC-ABB5F88F40B0}" destId="{A617734F-CB0A-4E34-A1DB-1F56AFCD1AA9}" srcOrd="1" destOrd="0" parTransId="{D83699BE-01E0-45F2-A3BD-F93DA490A693}" sibTransId="{E3184363-BE45-421C-8A5A-5CAC69283900}"/>
    <dgm:cxn modelId="{6A7E0AEC-5F81-454F-8F5E-108327DA8D82}" type="presOf" srcId="{BF14F092-2640-4AA7-82D0-539158FFDEE2}" destId="{915142FA-C290-4430-966B-D0E6125BD992}" srcOrd="0" destOrd="0" presId="urn:microsoft.com/office/officeart/2005/8/layout/vList5"/>
    <dgm:cxn modelId="{978E58AB-F2E5-46CE-9F3E-B0D261DEC26C}" srcId="{9A53D0B0-5002-4400-ACF9-E564C82159EB}" destId="{140CBE43-E9A2-4F98-9A80-B1D6FAC95763}" srcOrd="2" destOrd="0" parTransId="{8E6EA4B2-594A-4C18-969D-E381D345D68F}" sibTransId="{A709D10B-8D12-40A2-8895-1D20A6A7D186}"/>
    <dgm:cxn modelId="{753EE879-0059-4184-964E-1A0D26E830CE}" srcId="{BF14F092-2640-4AA7-82D0-539158FFDEE2}" destId="{E5854FD0-0CF9-45DF-A2BC-ABB5F88F40B0}" srcOrd="0" destOrd="0" parTransId="{DF7E44E0-6C3A-4BEB-BE9C-D26851974467}" sibTransId="{DEAE75AF-8676-4882-A251-0CD9AF119F6E}"/>
    <dgm:cxn modelId="{0EDB661D-EED0-4B82-B8A0-38FF0A674BB6}" srcId="{E5854FD0-0CF9-45DF-A2BC-ABB5F88F40B0}" destId="{EC9A3E84-184D-4F3F-A49F-C73FC355FA7D}" srcOrd="0" destOrd="0" parTransId="{D2C8743A-D9B1-43A4-B633-2038E6897E90}" sibTransId="{379A16F3-82CF-4BDF-BB91-88F95271CC40}"/>
    <dgm:cxn modelId="{78F14FA2-E179-46ED-B6C1-37BD43C9D344}" type="presOf" srcId="{DC4F1819-B9D8-4986-B31F-90BADE30D0A2}" destId="{FE6C25D2-7D33-42CE-808B-20C735D15DA2}" srcOrd="0" destOrd="0" presId="urn:microsoft.com/office/officeart/2005/8/layout/vList5"/>
    <dgm:cxn modelId="{AD164CE7-BA19-4A22-930D-20D532675E5D}" type="presOf" srcId="{035A2762-526B-4D4C-9A08-1A5C308237A9}" destId="{D8731CC4-1B46-43AE-A6B4-38838F2F9BA6}" srcOrd="0" destOrd="0" presId="urn:microsoft.com/office/officeart/2005/8/layout/vList5"/>
    <dgm:cxn modelId="{3E7C0874-80BC-45D9-AA21-EC64FD441D05}" srcId="{140CBE43-E9A2-4F98-9A80-B1D6FAC95763}" destId="{DC4F1819-B9D8-4986-B31F-90BADE30D0A2}" srcOrd="0" destOrd="0" parTransId="{B145913D-BF24-4BE5-90BF-8A32421FC2A2}" sibTransId="{DAE5EE06-4EB6-44DA-972E-ED636EBD552C}"/>
    <dgm:cxn modelId="{16182DE2-B0C9-433A-9356-48BAD4470C03}" type="presOf" srcId="{E5854FD0-0CF9-45DF-A2BC-ABB5F88F40B0}" destId="{AD651A29-19F2-4833-B707-FD523DFD3190}" srcOrd="0" destOrd="0" presId="urn:microsoft.com/office/officeart/2005/8/layout/vList5"/>
    <dgm:cxn modelId="{28E366E7-3EB3-4216-BF8C-3D0E5139594C}" type="presOf" srcId="{8C8D9452-300B-4535-91EF-0B2747094FA4}" destId="{AD651A29-19F2-4833-B707-FD523DFD3190}" srcOrd="0" destOrd="3" presId="urn:microsoft.com/office/officeart/2005/8/layout/vList5"/>
    <dgm:cxn modelId="{2F4EBF1A-4929-4720-B995-96D5C2F3B9ED}" srcId="{9A53D0B0-5002-4400-ACF9-E564C82159EB}" destId="{BF14F092-2640-4AA7-82D0-539158FFDEE2}" srcOrd="0" destOrd="0" parTransId="{81CEE615-F738-4F4D-82C0-226822D91DE3}" sibTransId="{C6C3120A-9D31-4212-AC0B-2F1ECEE6DB9B}"/>
    <dgm:cxn modelId="{59B9170B-80CE-4D27-BBF1-233770718E65}" type="presOf" srcId="{A617734F-CB0A-4E34-A1DB-1F56AFCD1AA9}" destId="{AD651A29-19F2-4833-B707-FD523DFD3190}" srcOrd="0" destOrd="2" presId="urn:microsoft.com/office/officeart/2005/8/layout/vList5"/>
    <dgm:cxn modelId="{C2D05FBB-7401-45BB-9137-FB8FEBB974D9}" type="presOf" srcId="{140CBE43-E9A2-4F98-9A80-B1D6FAC95763}" destId="{7DCB378E-7518-4878-841B-DC55CA7F3A7B}" srcOrd="0" destOrd="0" presId="urn:microsoft.com/office/officeart/2005/8/layout/vList5"/>
    <dgm:cxn modelId="{345C5E84-05CF-4821-8185-0AB1B26EB1C7}" type="presOf" srcId="{9A53D0B0-5002-4400-ACF9-E564C82159EB}" destId="{466AE864-815D-4119-B867-115440744F53}" srcOrd="0" destOrd="0" presId="urn:microsoft.com/office/officeart/2005/8/layout/vList5"/>
    <dgm:cxn modelId="{0C7CFA31-2ECE-4C0C-A7C0-51F45D5F80AC}" type="presOf" srcId="{EB64851A-4DEC-4027-AE33-C9BEF90E049E}" destId="{6E84E4B6-1246-4464-8652-DF2065D3417E}" srcOrd="0" destOrd="0" presId="urn:microsoft.com/office/officeart/2005/8/layout/vList5"/>
    <dgm:cxn modelId="{BAC5B0FD-C2DA-4082-BA37-22CC06C62A83}" type="presParOf" srcId="{466AE864-815D-4119-B867-115440744F53}" destId="{DA237B34-5A0F-4E80-9442-D67F5051AED2}" srcOrd="0" destOrd="0" presId="urn:microsoft.com/office/officeart/2005/8/layout/vList5"/>
    <dgm:cxn modelId="{C6BC3F24-20A6-45DF-82A5-DC7999E354C4}" type="presParOf" srcId="{DA237B34-5A0F-4E80-9442-D67F5051AED2}" destId="{915142FA-C290-4430-966B-D0E6125BD992}" srcOrd="0" destOrd="0" presId="urn:microsoft.com/office/officeart/2005/8/layout/vList5"/>
    <dgm:cxn modelId="{FEAE1FC2-C8EA-4F0A-83D0-B812C8D1FFBE}" type="presParOf" srcId="{DA237B34-5A0F-4E80-9442-D67F5051AED2}" destId="{AD651A29-19F2-4833-B707-FD523DFD3190}" srcOrd="1" destOrd="0" presId="urn:microsoft.com/office/officeart/2005/8/layout/vList5"/>
    <dgm:cxn modelId="{87FAB95E-DF4D-41CC-B753-270756F82E49}" type="presParOf" srcId="{466AE864-815D-4119-B867-115440744F53}" destId="{AFE6B023-6E80-4F5E-B640-7BCDB1118C16}" srcOrd="1" destOrd="0" presId="urn:microsoft.com/office/officeart/2005/8/layout/vList5"/>
    <dgm:cxn modelId="{7F351811-C0E2-4B91-95AD-A434CC9929E1}" type="presParOf" srcId="{466AE864-815D-4119-B867-115440744F53}" destId="{2A3F9078-71F0-4D0E-A891-5A0856E60843}" srcOrd="2" destOrd="0" presId="urn:microsoft.com/office/officeart/2005/8/layout/vList5"/>
    <dgm:cxn modelId="{F6D33787-E00A-445D-9F9C-8DCE60066997}" type="presParOf" srcId="{2A3F9078-71F0-4D0E-A891-5A0856E60843}" destId="{6E84E4B6-1246-4464-8652-DF2065D3417E}" srcOrd="0" destOrd="0" presId="urn:microsoft.com/office/officeart/2005/8/layout/vList5"/>
    <dgm:cxn modelId="{2A969136-03A3-4A69-AA43-11F326D919CC}" type="presParOf" srcId="{2A3F9078-71F0-4D0E-A891-5A0856E60843}" destId="{D8731CC4-1B46-43AE-A6B4-38838F2F9BA6}" srcOrd="1" destOrd="0" presId="urn:microsoft.com/office/officeart/2005/8/layout/vList5"/>
    <dgm:cxn modelId="{2692EBEC-744E-4760-BC91-87264AC48D4A}" type="presParOf" srcId="{466AE864-815D-4119-B867-115440744F53}" destId="{D7C2E265-BFBD-4053-932C-E5F592B2C3DC}" srcOrd="3" destOrd="0" presId="urn:microsoft.com/office/officeart/2005/8/layout/vList5"/>
    <dgm:cxn modelId="{929AF881-101D-4181-AA72-D29DC342429F}" type="presParOf" srcId="{466AE864-815D-4119-B867-115440744F53}" destId="{CFC2E31A-5143-427F-BFF5-901403ABB6FF}" srcOrd="4" destOrd="0" presId="urn:microsoft.com/office/officeart/2005/8/layout/vList5"/>
    <dgm:cxn modelId="{F2F76EAF-455B-4890-954C-85453A2BF950}" type="presParOf" srcId="{CFC2E31A-5143-427F-BFF5-901403ABB6FF}" destId="{7DCB378E-7518-4878-841B-DC55CA7F3A7B}" srcOrd="0" destOrd="0" presId="urn:microsoft.com/office/officeart/2005/8/layout/vList5"/>
    <dgm:cxn modelId="{EFBBFA94-0B9E-451F-9460-DEB6C3AB0359}" type="presParOf" srcId="{CFC2E31A-5143-427F-BFF5-901403ABB6FF}" destId="{FE6C25D2-7D33-42CE-808B-20C735D15DA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41D099-1633-498D-9EE7-CD59D5130D8C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</dgm:pt>
    <dgm:pt modelId="{2E796318-53A7-408F-88A2-936F08B1E333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b="1" dirty="0" smtClean="0">
              <a:solidFill>
                <a:schemeClr val="tx1"/>
              </a:solidFill>
            </a:rPr>
            <a:t>31 </a:t>
          </a:r>
          <a:r>
            <a:rPr lang="ru-RU" b="1" dirty="0" smtClean="0">
              <a:solidFill>
                <a:schemeClr val="tx1"/>
              </a:solidFill>
            </a:rPr>
            <a:t>марта</a:t>
          </a:r>
          <a:r>
            <a:rPr lang="en-ZA" b="1" dirty="0" smtClean="0">
              <a:solidFill>
                <a:schemeClr val="tx1"/>
              </a:solidFill>
            </a:rPr>
            <a:t> (</a:t>
          </a:r>
          <a:r>
            <a:rPr lang="ru-RU" b="1" dirty="0" smtClean="0">
              <a:solidFill>
                <a:schemeClr val="tx1"/>
              </a:solidFill>
            </a:rPr>
            <a:t>год </a:t>
          </a:r>
          <a:r>
            <a:rPr lang="en-ZA" b="1" dirty="0" smtClean="0">
              <a:solidFill>
                <a:schemeClr val="tx1"/>
              </a:solidFill>
            </a:rPr>
            <a:t>1):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>
              <a:solidFill>
                <a:schemeClr val="tx1"/>
              </a:solidFill>
            </a:rPr>
            <a:t>Просьбы о МП свыше </a:t>
          </a:r>
          <a:r>
            <a:rPr lang="en-ZA" dirty="0" smtClean="0">
              <a:solidFill>
                <a:schemeClr val="tx1"/>
              </a:solidFill>
            </a:rPr>
            <a:t>25,000$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ZA" dirty="0" smtClean="0">
            <a:solidFill>
              <a:schemeClr val="tx1"/>
            </a:solidFill>
          </a:endParaRPr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dirty="0" smtClean="0">
              <a:solidFill>
                <a:schemeClr val="tx1"/>
              </a:solidFill>
            </a:rPr>
            <a:t>Помощь на подготовку досье</a:t>
          </a:r>
          <a:endParaRPr lang="en-ZA" dirty="0" smtClean="0">
            <a:solidFill>
              <a:schemeClr val="tx1"/>
            </a:solidFill>
          </a:endParaRPr>
        </a:p>
      </dgm:t>
    </dgm:pt>
    <dgm:pt modelId="{C37DF8F8-6078-4246-ACD4-2ED594C41BD5}" type="parTrans" cxnId="{EAB4DA61-4F27-4E9E-9699-E9D24BBDF1BB}">
      <dgm:prSet/>
      <dgm:spPr/>
      <dgm:t>
        <a:bodyPr/>
        <a:lstStyle/>
        <a:p>
          <a:endParaRPr lang="en-ZA"/>
        </a:p>
      </dgm:t>
    </dgm:pt>
    <dgm:pt modelId="{BF5945FA-5B6D-4508-8812-00412B40BB13}" type="sibTrans" cxnId="{EAB4DA61-4F27-4E9E-9699-E9D24BBDF1BB}">
      <dgm:prSet/>
      <dgm:spPr/>
      <dgm:t>
        <a:bodyPr/>
        <a:lstStyle/>
        <a:p>
          <a:endParaRPr lang="en-ZA"/>
        </a:p>
      </dgm:t>
    </dgm:pt>
    <dgm:pt modelId="{7BEC40E9-C124-49CB-A674-78269BBDEA37}">
      <dgm:prSet phldrT="[Text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Любое время</a:t>
          </a:r>
          <a:r>
            <a:rPr lang="en-ZA" b="1" dirty="0" smtClean="0">
              <a:solidFill>
                <a:schemeClr val="tx1"/>
              </a:solidFill>
            </a:rPr>
            <a:t>: </a:t>
          </a:r>
          <a:endParaRPr lang="en-ZA" b="0" dirty="0" smtClean="0">
            <a:solidFill>
              <a:schemeClr val="tx1"/>
            </a:solidFill>
          </a:endParaRPr>
        </a:p>
        <a:p>
          <a:r>
            <a:rPr lang="ru-RU" b="0" dirty="0" smtClean="0">
              <a:solidFill>
                <a:schemeClr val="tx1"/>
              </a:solidFill>
            </a:rPr>
            <a:t>Срочные просьбы о МП</a:t>
          </a:r>
          <a:endParaRPr lang="en-ZA" b="0" dirty="0" smtClean="0">
            <a:solidFill>
              <a:schemeClr val="tx1"/>
            </a:solidFill>
          </a:endParaRPr>
        </a:p>
        <a:p>
          <a:r>
            <a:rPr lang="ru-RU" b="0" dirty="0" smtClean="0">
              <a:solidFill>
                <a:schemeClr val="tx1"/>
              </a:solidFill>
            </a:rPr>
            <a:t>Просьбы о МП менее</a:t>
          </a:r>
          <a:r>
            <a:rPr lang="en-ZA" b="0" dirty="0" smtClean="0">
              <a:solidFill>
                <a:schemeClr val="tx1"/>
              </a:solidFill>
            </a:rPr>
            <a:t> 25,000$</a:t>
          </a:r>
          <a:endParaRPr lang="en-ZA" b="0" dirty="0">
            <a:solidFill>
              <a:schemeClr val="tx1"/>
            </a:solidFill>
          </a:endParaRPr>
        </a:p>
      </dgm:t>
    </dgm:pt>
    <dgm:pt modelId="{9D252019-5781-4D68-A0FA-2CBA2CE4DD3F}" type="parTrans" cxnId="{E751D771-5A97-4E64-AF3E-C6975394A1C9}">
      <dgm:prSet/>
      <dgm:spPr/>
      <dgm:t>
        <a:bodyPr/>
        <a:lstStyle/>
        <a:p>
          <a:endParaRPr lang="en-ZA"/>
        </a:p>
      </dgm:t>
    </dgm:pt>
    <dgm:pt modelId="{1A132F04-6A20-4B4D-AD1C-36A4537A7DBA}" type="sibTrans" cxnId="{E751D771-5A97-4E64-AF3E-C6975394A1C9}">
      <dgm:prSet/>
      <dgm:spPr/>
      <dgm:t>
        <a:bodyPr/>
        <a:lstStyle/>
        <a:p>
          <a:endParaRPr lang="en-ZA"/>
        </a:p>
      </dgm:t>
    </dgm:pt>
    <dgm:pt modelId="{86734FE9-1EA8-4082-A0ED-D525929EC91C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Просьбы менее</a:t>
          </a:r>
          <a:r>
            <a:rPr lang="en-ZA" b="1" dirty="0" smtClean="0">
              <a:solidFill>
                <a:schemeClr val="tx1"/>
              </a:solidFill>
            </a:rPr>
            <a:t> 25,000$</a:t>
          </a:r>
          <a:r>
            <a:rPr lang="ru-RU" b="1" dirty="0" smtClean="0">
              <a:solidFill>
                <a:schemeClr val="tx1"/>
              </a:solidFill>
            </a:rPr>
            <a:t>, все срочные просьбы и просьбы на </a:t>
          </a:r>
          <a:r>
            <a:rPr lang="ru-RU" b="1" smtClean="0">
              <a:solidFill>
                <a:schemeClr val="tx1"/>
              </a:solidFill>
            </a:rPr>
            <a:t>подготовку досье</a:t>
          </a:r>
          <a:endParaRPr lang="en-ZA" b="1" dirty="0" smtClean="0">
            <a:solidFill>
              <a:schemeClr val="tx1"/>
            </a:solidFill>
          </a:endParaRPr>
        </a:p>
        <a:p>
          <a:r>
            <a:rPr lang="ru-RU" dirty="0" smtClean="0">
              <a:solidFill>
                <a:schemeClr val="tx1"/>
              </a:solidFill>
            </a:rPr>
            <a:t>рассматриваются Президиумом</a:t>
          </a:r>
          <a:endParaRPr lang="en-ZA" dirty="0">
            <a:solidFill>
              <a:schemeClr val="tx1"/>
            </a:solidFill>
          </a:endParaRPr>
        </a:p>
      </dgm:t>
    </dgm:pt>
    <dgm:pt modelId="{8D6FE73B-CE95-4375-AB6B-DA1D8170CFE6}" type="parTrans" cxnId="{14E6D1EA-DC1F-42F8-BA77-72CC559D0B25}">
      <dgm:prSet/>
      <dgm:spPr/>
      <dgm:t>
        <a:bodyPr/>
        <a:lstStyle/>
        <a:p>
          <a:endParaRPr lang="en-ZA"/>
        </a:p>
      </dgm:t>
    </dgm:pt>
    <dgm:pt modelId="{C98C9EE5-76C0-4522-98EF-0ED87E557442}" type="sibTrans" cxnId="{14E6D1EA-DC1F-42F8-BA77-72CC559D0B25}">
      <dgm:prSet/>
      <dgm:spPr/>
      <dgm:t>
        <a:bodyPr/>
        <a:lstStyle/>
        <a:p>
          <a:endParaRPr lang="en-ZA"/>
        </a:p>
      </dgm:t>
    </dgm:pt>
    <dgm:pt modelId="{321609E7-98CD-4D6A-9111-8943876A2583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Просьбы свыше</a:t>
          </a:r>
          <a:r>
            <a:rPr lang="en-ZA" b="1" dirty="0" smtClean="0">
              <a:solidFill>
                <a:schemeClr val="tx1"/>
              </a:solidFill>
            </a:rPr>
            <a:t> 25,000$ </a:t>
          </a:r>
          <a:r>
            <a:rPr lang="ru-RU" b="0" dirty="0" smtClean="0">
              <a:solidFill>
                <a:schemeClr val="tx1"/>
              </a:solidFill>
            </a:rPr>
            <a:t>оцениваются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0" dirty="0" smtClean="0">
              <a:solidFill>
                <a:schemeClr val="tx1"/>
              </a:solidFill>
            </a:rPr>
            <a:t>Консультативным органом</a:t>
          </a:r>
          <a:endParaRPr lang="en-ZA" b="0" dirty="0">
            <a:solidFill>
              <a:schemeClr val="tx1"/>
            </a:solidFill>
          </a:endParaRPr>
        </a:p>
      </dgm:t>
    </dgm:pt>
    <dgm:pt modelId="{F88745E6-29AD-4BB8-9270-7A3B22627C7F}" type="parTrans" cxnId="{8AFAA16B-5815-45F6-934E-A0C1107A384F}">
      <dgm:prSet/>
      <dgm:spPr/>
      <dgm:t>
        <a:bodyPr/>
        <a:lstStyle/>
        <a:p>
          <a:endParaRPr lang="en-ZA"/>
        </a:p>
      </dgm:t>
    </dgm:pt>
    <dgm:pt modelId="{EB74D3E3-122F-4FF4-93B1-F2C83502ACF5}" type="sibTrans" cxnId="{8AFAA16B-5815-45F6-934E-A0C1107A384F}">
      <dgm:prSet/>
      <dgm:spPr/>
      <dgm:t>
        <a:bodyPr/>
        <a:lstStyle/>
        <a:p>
          <a:endParaRPr lang="en-ZA"/>
        </a:p>
      </dgm:t>
    </dgm:pt>
    <dgm:pt modelId="{C6606B03-7DDD-46FB-A54F-1909C90CCC09}" type="pres">
      <dgm:prSet presAssocID="{B941D099-1633-498D-9EE7-CD59D5130D8C}" presName="CompostProcess" presStyleCnt="0">
        <dgm:presLayoutVars>
          <dgm:dir/>
          <dgm:resizeHandles val="exact"/>
        </dgm:presLayoutVars>
      </dgm:prSet>
      <dgm:spPr/>
    </dgm:pt>
    <dgm:pt modelId="{662911A4-71D6-4144-8C5C-A38BFC92E47D}" type="pres">
      <dgm:prSet presAssocID="{B941D099-1633-498D-9EE7-CD59D5130D8C}" presName="arrow" presStyleLbl="bgShp" presStyleIdx="0" presStyleCnt="1" custScaleX="67940" custLinFactNeighborX="3"/>
      <dgm:spPr>
        <a:solidFill>
          <a:schemeClr val="bg2">
            <a:lumMod val="90000"/>
          </a:schemeClr>
        </a:solidFill>
      </dgm:spPr>
    </dgm:pt>
    <dgm:pt modelId="{93958B13-28E3-4F34-991F-8D543BA9B6ED}" type="pres">
      <dgm:prSet presAssocID="{B941D099-1633-498D-9EE7-CD59D5130D8C}" presName="linearProcess" presStyleCnt="0"/>
      <dgm:spPr/>
    </dgm:pt>
    <dgm:pt modelId="{B6D16306-B09C-420E-A24C-5FABF0230D2A}" type="pres">
      <dgm:prSet presAssocID="{2E796318-53A7-408F-88A2-936F08B1E333}" presName="textNode" presStyleLbl="node1" presStyleIdx="0" presStyleCnt="4" custScaleY="118075" custLinFactNeighborX="6285" custLinFactNeighborY="-70553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323EEEFE-4B01-4AFD-B18A-8902802AD8FA}" type="pres">
      <dgm:prSet presAssocID="{BF5945FA-5B6D-4508-8812-00412B40BB13}" presName="sibTrans" presStyleCnt="0"/>
      <dgm:spPr/>
    </dgm:pt>
    <dgm:pt modelId="{C07F7C3C-E931-4E8B-B8D8-BA7B7BC8E5AA}" type="pres">
      <dgm:prSet presAssocID="{7BEC40E9-C124-49CB-A674-78269BBDEA37}" presName="textNode" presStyleLbl="node1" presStyleIdx="1" presStyleCnt="4" custScaleY="131536" custLinFactX="-99686" custLinFactNeighborX="-100000" custLinFactNeighborY="67931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52E247B6-7989-41CA-AF58-D387A915379B}" type="pres">
      <dgm:prSet presAssocID="{1A132F04-6A20-4B4D-AD1C-36A4537A7DBA}" presName="sibTrans" presStyleCnt="0"/>
      <dgm:spPr/>
    </dgm:pt>
    <dgm:pt modelId="{04D6F2D0-9BB0-4BB4-B167-9B4C97C24BBA}" type="pres">
      <dgm:prSet presAssocID="{86734FE9-1EA8-4082-A0ED-D525929EC91C}" presName="textNode" presStyleLbl="node1" presStyleIdx="2" presStyleCnt="4" custScaleY="117733" custLinFactX="-55657" custLinFactNeighborX="-100000" custLinFactNeighborY="65573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  <dgm:pt modelId="{DD1B22D4-5864-4658-A5FD-879468D7A331}" type="pres">
      <dgm:prSet presAssocID="{C98C9EE5-76C0-4522-98EF-0ED87E557442}" presName="sibTrans" presStyleCnt="0"/>
      <dgm:spPr/>
    </dgm:pt>
    <dgm:pt modelId="{CD2A0C35-C48E-4583-B2D6-B14569739961}" type="pres">
      <dgm:prSet presAssocID="{321609E7-98CD-4D6A-9111-8943876A2583}" presName="textNode" presStyleLbl="node1" presStyleIdx="3" presStyleCnt="4" custLinFactX="-159292" custLinFactNeighborX="-200000" custLinFactNeighborY="-75047">
        <dgm:presLayoutVars>
          <dgm:bulletEnabled val="1"/>
        </dgm:presLayoutVars>
      </dgm:prSet>
      <dgm:spPr/>
      <dgm:t>
        <a:bodyPr/>
        <a:lstStyle/>
        <a:p>
          <a:endParaRPr lang="en-ZA"/>
        </a:p>
      </dgm:t>
    </dgm:pt>
  </dgm:ptLst>
  <dgm:cxnLst>
    <dgm:cxn modelId="{14E6D1EA-DC1F-42F8-BA77-72CC559D0B25}" srcId="{B941D099-1633-498D-9EE7-CD59D5130D8C}" destId="{86734FE9-1EA8-4082-A0ED-D525929EC91C}" srcOrd="2" destOrd="0" parTransId="{8D6FE73B-CE95-4375-AB6B-DA1D8170CFE6}" sibTransId="{C98C9EE5-76C0-4522-98EF-0ED87E557442}"/>
    <dgm:cxn modelId="{EAB4DA61-4F27-4E9E-9699-E9D24BBDF1BB}" srcId="{B941D099-1633-498D-9EE7-CD59D5130D8C}" destId="{2E796318-53A7-408F-88A2-936F08B1E333}" srcOrd="0" destOrd="0" parTransId="{C37DF8F8-6078-4246-ACD4-2ED594C41BD5}" sibTransId="{BF5945FA-5B6D-4508-8812-00412B40BB13}"/>
    <dgm:cxn modelId="{9438D1D2-506A-49A1-B391-EFEB5E2D2FE1}" type="presOf" srcId="{86734FE9-1EA8-4082-A0ED-D525929EC91C}" destId="{04D6F2D0-9BB0-4BB4-B167-9B4C97C24BBA}" srcOrd="0" destOrd="0" presId="urn:microsoft.com/office/officeart/2005/8/layout/hProcess9"/>
    <dgm:cxn modelId="{0ABF52ED-BBD2-47BF-A96D-3A388E23CBC7}" type="presOf" srcId="{321609E7-98CD-4D6A-9111-8943876A2583}" destId="{CD2A0C35-C48E-4583-B2D6-B14569739961}" srcOrd="0" destOrd="0" presId="urn:microsoft.com/office/officeart/2005/8/layout/hProcess9"/>
    <dgm:cxn modelId="{8AFAA16B-5815-45F6-934E-A0C1107A384F}" srcId="{B941D099-1633-498D-9EE7-CD59D5130D8C}" destId="{321609E7-98CD-4D6A-9111-8943876A2583}" srcOrd="3" destOrd="0" parTransId="{F88745E6-29AD-4BB8-9270-7A3B22627C7F}" sibTransId="{EB74D3E3-122F-4FF4-93B1-F2C83502ACF5}"/>
    <dgm:cxn modelId="{071D68A9-DAAA-4CFB-A6E2-C913F7423163}" type="presOf" srcId="{B941D099-1633-498D-9EE7-CD59D5130D8C}" destId="{C6606B03-7DDD-46FB-A54F-1909C90CCC09}" srcOrd="0" destOrd="0" presId="urn:microsoft.com/office/officeart/2005/8/layout/hProcess9"/>
    <dgm:cxn modelId="{ACAD15A7-A5A9-4B88-9612-D9EFD140CCA0}" type="presOf" srcId="{2E796318-53A7-408F-88A2-936F08B1E333}" destId="{B6D16306-B09C-420E-A24C-5FABF0230D2A}" srcOrd="0" destOrd="0" presId="urn:microsoft.com/office/officeart/2005/8/layout/hProcess9"/>
    <dgm:cxn modelId="{E751D771-5A97-4E64-AF3E-C6975394A1C9}" srcId="{B941D099-1633-498D-9EE7-CD59D5130D8C}" destId="{7BEC40E9-C124-49CB-A674-78269BBDEA37}" srcOrd="1" destOrd="0" parTransId="{9D252019-5781-4D68-A0FA-2CBA2CE4DD3F}" sibTransId="{1A132F04-6A20-4B4D-AD1C-36A4537A7DBA}"/>
    <dgm:cxn modelId="{7418C7F9-EF21-4ECB-AD34-AB51C8385CD0}" type="presOf" srcId="{7BEC40E9-C124-49CB-A674-78269BBDEA37}" destId="{C07F7C3C-E931-4E8B-B8D8-BA7B7BC8E5AA}" srcOrd="0" destOrd="0" presId="urn:microsoft.com/office/officeart/2005/8/layout/hProcess9"/>
    <dgm:cxn modelId="{835EBDA7-2700-4F1E-B1E0-FDED6643CFAC}" type="presParOf" srcId="{C6606B03-7DDD-46FB-A54F-1909C90CCC09}" destId="{662911A4-71D6-4144-8C5C-A38BFC92E47D}" srcOrd="0" destOrd="0" presId="urn:microsoft.com/office/officeart/2005/8/layout/hProcess9"/>
    <dgm:cxn modelId="{4B89972F-06A5-4733-BCC9-29360B18EFA6}" type="presParOf" srcId="{C6606B03-7DDD-46FB-A54F-1909C90CCC09}" destId="{93958B13-28E3-4F34-991F-8D543BA9B6ED}" srcOrd="1" destOrd="0" presId="urn:microsoft.com/office/officeart/2005/8/layout/hProcess9"/>
    <dgm:cxn modelId="{ADC3765A-CE1E-4727-8790-6804D75704B3}" type="presParOf" srcId="{93958B13-28E3-4F34-991F-8D543BA9B6ED}" destId="{B6D16306-B09C-420E-A24C-5FABF0230D2A}" srcOrd="0" destOrd="0" presId="urn:microsoft.com/office/officeart/2005/8/layout/hProcess9"/>
    <dgm:cxn modelId="{9EDAE9F1-55EB-435C-92D2-3038F67DD93D}" type="presParOf" srcId="{93958B13-28E3-4F34-991F-8D543BA9B6ED}" destId="{323EEEFE-4B01-4AFD-B18A-8902802AD8FA}" srcOrd="1" destOrd="0" presId="urn:microsoft.com/office/officeart/2005/8/layout/hProcess9"/>
    <dgm:cxn modelId="{E70DF02C-CC8B-4B00-99D6-02E7EC2CC750}" type="presParOf" srcId="{93958B13-28E3-4F34-991F-8D543BA9B6ED}" destId="{C07F7C3C-E931-4E8B-B8D8-BA7B7BC8E5AA}" srcOrd="2" destOrd="0" presId="urn:microsoft.com/office/officeart/2005/8/layout/hProcess9"/>
    <dgm:cxn modelId="{AA3A3508-C60C-4C10-947D-AF0341009DD0}" type="presParOf" srcId="{93958B13-28E3-4F34-991F-8D543BA9B6ED}" destId="{52E247B6-7989-41CA-AF58-D387A915379B}" srcOrd="3" destOrd="0" presId="urn:microsoft.com/office/officeart/2005/8/layout/hProcess9"/>
    <dgm:cxn modelId="{955CB115-6DBA-4855-8DF8-2CFB0BEAA271}" type="presParOf" srcId="{93958B13-28E3-4F34-991F-8D543BA9B6ED}" destId="{04D6F2D0-9BB0-4BB4-B167-9B4C97C24BBA}" srcOrd="4" destOrd="0" presId="urn:microsoft.com/office/officeart/2005/8/layout/hProcess9"/>
    <dgm:cxn modelId="{A3956D7A-FD52-4363-A760-494455C70EA3}" type="presParOf" srcId="{93958B13-28E3-4F34-991F-8D543BA9B6ED}" destId="{DD1B22D4-5864-4658-A5FD-879468D7A331}" srcOrd="5" destOrd="0" presId="urn:microsoft.com/office/officeart/2005/8/layout/hProcess9"/>
    <dgm:cxn modelId="{03C1C2A0-EFF0-40E9-9B01-81DFCF1E2955}" type="presParOf" srcId="{93958B13-28E3-4F34-991F-8D543BA9B6ED}" destId="{CD2A0C35-C48E-4583-B2D6-B14569739961}" srcOrd="6" destOrd="0" presId="urn:microsoft.com/office/officeart/2005/8/layout/hProcess9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651A29-19F2-4833-B707-FD523DFD3190}">
      <dsp:nvSpPr>
        <dsp:cNvPr id="0" name=""/>
        <dsp:cNvSpPr/>
      </dsp:nvSpPr>
      <dsp:spPr>
        <a:xfrm rot="5400000">
          <a:off x="4811059" y="-1933011"/>
          <a:ext cx="1214641" cy="50996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Проекты по охране НКН</a:t>
          </a:r>
          <a:r>
            <a:rPr lang="en-ZA" sz="1800" kern="1200" dirty="0" smtClean="0"/>
            <a:t> </a:t>
          </a:r>
          <a:endParaRPr lang="en-ZA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менее </a:t>
          </a:r>
          <a:r>
            <a:rPr lang="en-GB" sz="1800" kern="1200" dirty="0" smtClean="0"/>
            <a:t>25,000$</a:t>
          </a:r>
          <a:endParaRPr lang="en-ZA" sz="1800" kern="1200" dirty="0" smtClean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более</a:t>
          </a:r>
          <a:r>
            <a:rPr lang="en-GB" sz="1800" kern="1200" dirty="0" smtClean="0"/>
            <a:t> 25,000$</a:t>
          </a:r>
          <a:endParaRPr lang="en-ZA" sz="1800" kern="1200" dirty="0" smtClean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/>
            <a:t>срочная </a:t>
          </a:r>
          <a:r>
            <a:rPr lang="ru-RU" sz="1800" kern="1200" dirty="0" smtClean="0"/>
            <a:t>охрана</a:t>
          </a:r>
          <a:endParaRPr lang="en-ZA" sz="1800" kern="1200" dirty="0"/>
        </a:p>
      </dsp:txBody>
      <dsp:txXfrm rot="-5400000">
        <a:off x="2868554" y="68788"/>
        <a:ext cx="5040358" cy="1096053"/>
      </dsp:txXfrm>
    </dsp:sp>
    <dsp:sp modelId="{915142FA-C290-4430-966B-D0E6125BD992}">
      <dsp:nvSpPr>
        <dsp:cNvPr id="0" name=""/>
        <dsp:cNvSpPr/>
      </dsp:nvSpPr>
      <dsp:spPr>
        <a:xfrm>
          <a:off x="0" y="0"/>
          <a:ext cx="2868554" cy="12299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Форма</a:t>
          </a:r>
          <a:r>
            <a:rPr lang="en-ZA" sz="3100" kern="1200" dirty="0" smtClean="0"/>
            <a:t> 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3100" kern="1200" dirty="0" smtClean="0"/>
            <a:t>ICH-04</a:t>
          </a:r>
          <a:endParaRPr lang="en-ZA" sz="3100" kern="1200" dirty="0"/>
        </a:p>
      </dsp:txBody>
      <dsp:txXfrm>
        <a:off x="60039" y="60039"/>
        <a:ext cx="2748476" cy="1109824"/>
      </dsp:txXfrm>
    </dsp:sp>
    <dsp:sp modelId="{D8731CC4-1B46-43AE-A6B4-38838F2F9BA6}">
      <dsp:nvSpPr>
        <dsp:cNvPr id="0" name=""/>
        <dsp:cNvSpPr/>
      </dsp:nvSpPr>
      <dsp:spPr>
        <a:xfrm rot="5400000">
          <a:off x="4926419" y="-641613"/>
          <a:ext cx="983922" cy="50996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ССО</a:t>
          </a:r>
          <a:r>
            <a:rPr lang="en-ZA" sz="1800" kern="1200" dirty="0" smtClean="0"/>
            <a:t>  </a:t>
          </a:r>
          <a:r>
            <a:rPr lang="fr-FR" sz="1800" kern="1200" dirty="0" smtClean="0"/>
            <a:t>–</a:t>
          </a:r>
          <a:r>
            <a:rPr lang="en-ZA" sz="1800" kern="1200" dirty="0" smtClean="0"/>
            <a:t> </a:t>
          </a:r>
          <a:r>
            <a:rPr lang="ru-RU" sz="1800" kern="1200" dirty="0" smtClean="0"/>
            <a:t>помощь на подготовку документов</a:t>
          </a:r>
          <a:endParaRPr lang="en-ZA" sz="1800" kern="1200" dirty="0"/>
        </a:p>
      </dsp:txBody>
      <dsp:txXfrm rot="-5400000">
        <a:off x="2868555" y="1464282"/>
        <a:ext cx="5051621" cy="887860"/>
      </dsp:txXfrm>
    </dsp:sp>
    <dsp:sp modelId="{6E84E4B6-1246-4464-8652-DF2065D3417E}">
      <dsp:nvSpPr>
        <dsp:cNvPr id="0" name=""/>
        <dsp:cNvSpPr/>
      </dsp:nvSpPr>
      <dsp:spPr>
        <a:xfrm>
          <a:off x="0" y="1293261"/>
          <a:ext cx="2868554" cy="12299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Форма</a:t>
          </a:r>
          <a:r>
            <a:rPr lang="en-ZA" sz="3100" kern="1200" dirty="0" smtClean="0"/>
            <a:t> 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3100" kern="1200" dirty="0" smtClean="0"/>
            <a:t>ICH-05</a:t>
          </a:r>
          <a:endParaRPr lang="en-ZA" sz="3100" kern="1200" dirty="0"/>
        </a:p>
      </dsp:txBody>
      <dsp:txXfrm>
        <a:off x="60039" y="1353300"/>
        <a:ext cx="2748476" cy="1109824"/>
      </dsp:txXfrm>
    </dsp:sp>
    <dsp:sp modelId="{FE6C25D2-7D33-42CE-808B-20C735D15DA2}">
      <dsp:nvSpPr>
        <dsp:cNvPr id="0" name=""/>
        <dsp:cNvSpPr/>
      </dsp:nvSpPr>
      <dsp:spPr>
        <a:xfrm rot="5400000">
          <a:off x="4926419" y="649783"/>
          <a:ext cx="983922" cy="50996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ZA" sz="2700" kern="1200" dirty="0" smtClean="0"/>
            <a:t> </a:t>
          </a:r>
          <a:r>
            <a:rPr lang="ru-RU" sz="1800" kern="1200" dirty="0" smtClean="0"/>
            <a:t>Реестр</a:t>
          </a:r>
          <a:r>
            <a:rPr lang="en-ZA" sz="1800" kern="1200" dirty="0" smtClean="0"/>
            <a:t> </a:t>
          </a:r>
          <a:r>
            <a:rPr lang="fr-FR" sz="1800" kern="1200" dirty="0" smtClean="0"/>
            <a:t>–</a:t>
          </a:r>
          <a:r>
            <a:rPr lang="en-ZA" sz="1800" kern="1200" dirty="0" smtClean="0"/>
            <a:t> </a:t>
          </a:r>
          <a:r>
            <a:rPr lang="ru-RU" sz="1800" kern="1200" dirty="0" smtClean="0"/>
            <a:t>помощь на подготовку документов</a:t>
          </a:r>
          <a:r>
            <a:rPr lang="en-ZA" sz="1800" kern="1200" dirty="0" smtClean="0"/>
            <a:t> </a:t>
          </a:r>
        </a:p>
      </dsp:txBody>
      <dsp:txXfrm rot="-5400000">
        <a:off x="2868555" y="2755679"/>
        <a:ext cx="5051621" cy="887860"/>
      </dsp:txXfrm>
    </dsp:sp>
    <dsp:sp modelId="{7DCB378E-7518-4878-841B-DC55CA7F3A7B}">
      <dsp:nvSpPr>
        <dsp:cNvPr id="0" name=""/>
        <dsp:cNvSpPr/>
      </dsp:nvSpPr>
      <dsp:spPr>
        <a:xfrm>
          <a:off x="0" y="2584658"/>
          <a:ext cx="2868554" cy="12299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Форма</a:t>
          </a:r>
          <a:r>
            <a:rPr lang="en-ZA" sz="3100" kern="1200" dirty="0" smtClean="0"/>
            <a:t> 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3100" kern="1200" dirty="0" smtClean="0"/>
            <a:t>ICH-06</a:t>
          </a:r>
          <a:endParaRPr lang="en-ZA" sz="3100" kern="1200" dirty="0"/>
        </a:p>
      </dsp:txBody>
      <dsp:txXfrm>
        <a:off x="60039" y="2644697"/>
        <a:ext cx="2748476" cy="11098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2911A4-71D6-4144-8C5C-A38BFC92E47D}">
      <dsp:nvSpPr>
        <dsp:cNvPr id="0" name=""/>
        <dsp:cNvSpPr/>
      </dsp:nvSpPr>
      <dsp:spPr>
        <a:xfrm>
          <a:off x="1738754" y="0"/>
          <a:ext cx="4752511" cy="3962400"/>
        </a:xfrm>
        <a:prstGeom prst="rightArrow">
          <a:avLst/>
        </a:prstGeom>
        <a:solidFill>
          <a:schemeClr val="bg2">
            <a:lumMod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D16306-B09C-420E-A24C-5FABF0230D2A}">
      <dsp:nvSpPr>
        <dsp:cNvPr id="0" name=""/>
        <dsp:cNvSpPr/>
      </dsp:nvSpPr>
      <dsp:spPr>
        <a:xfrm>
          <a:off x="10344" y="0"/>
          <a:ext cx="1981051" cy="1871441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300" b="1" kern="1200" dirty="0" smtClean="0">
              <a:solidFill>
                <a:schemeClr val="tx1"/>
              </a:solidFill>
            </a:rPr>
            <a:t>31 </a:t>
          </a:r>
          <a:r>
            <a:rPr lang="ru-RU" sz="1300" b="1" kern="1200" dirty="0" smtClean="0">
              <a:solidFill>
                <a:schemeClr val="tx1"/>
              </a:solidFill>
            </a:rPr>
            <a:t>марта</a:t>
          </a:r>
          <a:r>
            <a:rPr lang="en-ZA" sz="1300" b="1" kern="1200" dirty="0" smtClean="0">
              <a:solidFill>
                <a:schemeClr val="tx1"/>
              </a:solidFill>
            </a:rPr>
            <a:t> (</a:t>
          </a:r>
          <a:r>
            <a:rPr lang="ru-RU" sz="1300" b="1" kern="1200" dirty="0" smtClean="0">
              <a:solidFill>
                <a:schemeClr val="tx1"/>
              </a:solidFill>
            </a:rPr>
            <a:t>год </a:t>
          </a:r>
          <a:r>
            <a:rPr lang="en-ZA" sz="1300" b="1" kern="1200" dirty="0" smtClean="0">
              <a:solidFill>
                <a:schemeClr val="tx1"/>
              </a:solidFill>
            </a:rPr>
            <a:t>1):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300" kern="1200" dirty="0" smtClean="0">
              <a:solidFill>
                <a:schemeClr val="tx1"/>
              </a:solidFill>
            </a:rPr>
            <a:t>Просьбы о МП свыше </a:t>
          </a:r>
          <a:r>
            <a:rPr lang="en-ZA" sz="1300" kern="1200" dirty="0" smtClean="0">
              <a:solidFill>
                <a:schemeClr val="tx1"/>
              </a:solidFill>
            </a:rPr>
            <a:t>25,000$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ZA" sz="1300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chemeClr val="tx1"/>
              </a:solidFill>
            </a:rPr>
            <a:t>Помощь на подготовку досье</a:t>
          </a:r>
          <a:endParaRPr lang="en-ZA" sz="1300" kern="1200" dirty="0" smtClean="0">
            <a:solidFill>
              <a:schemeClr val="tx1"/>
            </a:solidFill>
          </a:endParaRPr>
        </a:p>
      </dsp:txBody>
      <dsp:txXfrm>
        <a:off x="101700" y="91356"/>
        <a:ext cx="1798339" cy="1688729"/>
      </dsp:txXfrm>
    </dsp:sp>
    <dsp:sp modelId="{C07F7C3C-E931-4E8B-B8D8-BA7B7BC8E5AA}">
      <dsp:nvSpPr>
        <dsp:cNvPr id="0" name=""/>
        <dsp:cNvSpPr/>
      </dsp:nvSpPr>
      <dsp:spPr>
        <a:xfrm>
          <a:off x="10339" y="1877607"/>
          <a:ext cx="1981051" cy="2084792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chemeClr val="tx1"/>
              </a:solidFill>
            </a:rPr>
            <a:t>Любое время</a:t>
          </a:r>
          <a:r>
            <a:rPr lang="en-ZA" sz="1300" b="1" kern="1200" dirty="0" smtClean="0">
              <a:solidFill>
                <a:schemeClr val="tx1"/>
              </a:solidFill>
            </a:rPr>
            <a:t>: </a:t>
          </a:r>
          <a:endParaRPr lang="en-ZA" sz="1300" b="0" kern="1200" dirty="0" smtClean="0">
            <a:solidFill>
              <a:schemeClr val="tx1"/>
            </a:solidFill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kern="1200" dirty="0" smtClean="0">
              <a:solidFill>
                <a:schemeClr val="tx1"/>
              </a:solidFill>
            </a:rPr>
            <a:t>Срочные просьбы о МП</a:t>
          </a:r>
          <a:endParaRPr lang="en-ZA" sz="1300" b="0" kern="1200" dirty="0" smtClean="0">
            <a:solidFill>
              <a:schemeClr val="tx1"/>
            </a:solidFill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kern="1200" dirty="0" smtClean="0">
              <a:solidFill>
                <a:schemeClr val="tx1"/>
              </a:solidFill>
            </a:rPr>
            <a:t>Просьбы о МП менее</a:t>
          </a:r>
          <a:r>
            <a:rPr lang="en-ZA" sz="1300" b="0" kern="1200" dirty="0" smtClean="0">
              <a:solidFill>
                <a:schemeClr val="tx1"/>
              </a:solidFill>
            </a:rPr>
            <a:t> 25,000$</a:t>
          </a:r>
          <a:endParaRPr lang="en-ZA" sz="1300" b="0" kern="1200" dirty="0">
            <a:solidFill>
              <a:schemeClr val="tx1"/>
            </a:solidFill>
          </a:endParaRPr>
        </a:p>
      </dsp:txBody>
      <dsp:txXfrm>
        <a:off x="107046" y="1974314"/>
        <a:ext cx="1787637" cy="1891378"/>
      </dsp:txXfrm>
    </dsp:sp>
    <dsp:sp modelId="{04D6F2D0-9BB0-4BB4-B167-9B4C97C24BBA}">
      <dsp:nvSpPr>
        <dsp:cNvPr id="0" name=""/>
        <dsp:cNvSpPr/>
      </dsp:nvSpPr>
      <dsp:spPr>
        <a:xfrm>
          <a:off x="2962680" y="2087495"/>
          <a:ext cx="1981051" cy="186602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chemeClr val="tx1"/>
              </a:solidFill>
            </a:rPr>
            <a:t>Просьбы менее</a:t>
          </a:r>
          <a:r>
            <a:rPr lang="en-ZA" sz="1300" b="1" kern="1200" dirty="0" smtClean="0">
              <a:solidFill>
                <a:schemeClr val="tx1"/>
              </a:solidFill>
            </a:rPr>
            <a:t> 25,000$</a:t>
          </a:r>
          <a:r>
            <a:rPr lang="ru-RU" sz="1300" b="1" kern="1200" dirty="0" smtClean="0">
              <a:solidFill>
                <a:schemeClr val="tx1"/>
              </a:solidFill>
            </a:rPr>
            <a:t>, все срочные просьбы и просьбы на </a:t>
          </a:r>
          <a:r>
            <a:rPr lang="ru-RU" sz="1300" b="1" kern="1200" smtClean="0">
              <a:solidFill>
                <a:schemeClr val="tx1"/>
              </a:solidFill>
            </a:rPr>
            <a:t>подготовку досье</a:t>
          </a:r>
          <a:endParaRPr lang="en-ZA" sz="1300" b="1" kern="1200" dirty="0" smtClean="0">
            <a:solidFill>
              <a:schemeClr val="tx1"/>
            </a:solidFill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chemeClr val="tx1"/>
              </a:solidFill>
            </a:rPr>
            <a:t>рассматриваются Президиумом</a:t>
          </a:r>
          <a:endParaRPr lang="en-ZA" sz="1300" kern="1200" dirty="0">
            <a:solidFill>
              <a:schemeClr val="tx1"/>
            </a:solidFill>
          </a:endParaRPr>
        </a:p>
      </dsp:txBody>
      <dsp:txXfrm>
        <a:off x="3053772" y="2178587"/>
        <a:ext cx="1798867" cy="1683836"/>
      </dsp:txXfrm>
    </dsp:sp>
    <dsp:sp modelId="{CD2A0C35-C48E-4583-B2D6-B14569739961}">
      <dsp:nvSpPr>
        <dsp:cNvPr id="0" name=""/>
        <dsp:cNvSpPr/>
      </dsp:nvSpPr>
      <dsp:spPr>
        <a:xfrm>
          <a:off x="2890668" y="0"/>
          <a:ext cx="1981051" cy="158496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chemeClr val="tx1"/>
              </a:solidFill>
            </a:rPr>
            <a:t>Просьбы свыше</a:t>
          </a:r>
          <a:r>
            <a:rPr lang="en-ZA" sz="1300" b="1" kern="1200" dirty="0" smtClean="0">
              <a:solidFill>
                <a:schemeClr val="tx1"/>
              </a:solidFill>
            </a:rPr>
            <a:t> 25,000$ </a:t>
          </a:r>
          <a:r>
            <a:rPr lang="ru-RU" sz="1300" b="0" kern="1200" dirty="0" smtClean="0">
              <a:solidFill>
                <a:schemeClr val="tx1"/>
              </a:solidFill>
            </a:rPr>
            <a:t>оцениваются</a:t>
          </a:r>
          <a:r>
            <a:rPr lang="ru-RU" sz="1300" b="1" kern="1200" dirty="0" smtClean="0">
              <a:solidFill>
                <a:schemeClr val="tx1"/>
              </a:solidFill>
            </a:rPr>
            <a:t> </a:t>
          </a:r>
          <a:r>
            <a:rPr lang="ru-RU" sz="1300" b="0" kern="1200" dirty="0" smtClean="0">
              <a:solidFill>
                <a:schemeClr val="tx1"/>
              </a:solidFill>
            </a:rPr>
            <a:t>Консультативным органом</a:t>
          </a:r>
          <a:endParaRPr lang="en-ZA" sz="1300" b="0" kern="1200" dirty="0">
            <a:solidFill>
              <a:schemeClr val="tx1"/>
            </a:solidFill>
          </a:endParaRPr>
        </a:p>
      </dsp:txBody>
      <dsp:txXfrm>
        <a:off x="2968039" y="77371"/>
        <a:ext cx="1826309" cy="14302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9BC987FE-16D9-429D-9093-701EB3723C28}" type="datetime1">
              <a:rPr lang="fr-FR" altLang="fr-FR"/>
              <a:pPr>
                <a:defRPr/>
              </a:pPr>
              <a:t>06/11/2015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BED726B8-93AE-4F02-963E-EF9C32EC47CB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015000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5A51D1C8-9222-495A-AC03-A9017AAD8F8C}" type="datetime1">
              <a:rPr lang="fr-FR" altLang="fr-FR"/>
              <a:pPr>
                <a:defRPr/>
              </a:pPr>
              <a:t>06/11/2015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alt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49AC8CB7-B9ED-4864-9B6F-83B55AFE22FA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968333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/>
          <p:nvPr userDrawn="1"/>
        </p:nvSpPr>
        <p:spPr>
          <a:xfrm>
            <a:off x="0" y="0"/>
            <a:ext cx="6477000" cy="68627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fr-FR" sz="1800" smtClean="0">
              <a:solidFill>
                <a:srgbClr val="FFF10B"/>
              </a:solidFill>
            </a:endParaRPr>
          </a:p>
        </p:txBody>
      </p:sp>
      <p:cxnSp>
        <p:nvCxnSpPr>
          <p:cNvPr id="7" name="Straight Connector 9"/>
          <p:cNvCxnSpPr/>
          <p:nvPr userDrawn="1"/>
        </p:nvCxnSpPr>
        <p:spPr>
          <a:xfrm>
            <a:off x="381000" y="1371600"/>
            <a:ext cx="5715000" cy="1588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1000" y="1692000"/>
            <a:ext cx="5715000" cy="1169551"/>
          </a:xfrm>
        </p:spPr>
        <p:txBody>
          <a:bodyPr/>
          <a:lstStyle>
            <a:lvl1pPr algn="l">
              <a:defRPr sz="3800" b="1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81000" y="4212000"/>
            <a:ext cx="5715000" cy="166527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  <p:sp>
        <p:nvSpPr>
          <p:cNvPr id="9" name="Espace réservé pour une image  10"/>
          <p:cNvSpPr>
            <a:spLocks noGrp="1"/>
          </p:cNvSpPr>
          <p:nvPr>
            <p:ph type="pic" sz="quarter" idx="10"/>
          </p:nvPr>
        </p:nvSpPr>
        <p:spPr>
          <a:xfrm>
            <a:off x="6478200" y="0"/>
            <a:ext cx="2667600" cy="6858000"/>
          </a:xfrm>
        </p:spPr>
        <p:txBody>
          <a:bodyPr rtlCol="0"/>
          <a:lstStyle/>
          <a:p>
            <a:pPr lvl="0"/>
            <a:endParaRPr lang="fr-FR" noProof="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445" y="190500"/>
            <a:ext cx="1925793" cy="118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39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© All Rights Reserved: UNESCO/ ICH</a:t>
            </a:r>
          </a:p>
        </p:txBody>
      </p:sp>
    </p:spTree>
    <p:extLst>
      <p:ext uri="{BB962C8B-B14F-4D97-AF65-F5344CB8AC3E}">
        <p14:creationId xmlns:p14="http://schemas.microsoft.com/office/powerpoint/2010/main" val="1536214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8"/>
          <p:cNvCxnSpPr/>
          <p:nvPr userDrawn="1"/>
        </p:nvCxnSpPr>
        <p:spPr>
          <a:xfrm>
            <a:off x="2286000" y="228600"/>
            <a:ext cx="6477000" cy="1588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3"/>
          <p:cNvCxnSpPr/>
          <p:nvPr userDrawn="1"/>
        </p:nvCxnSpPr>
        <p:spPr>
          <a:xfrm flipV="1">
            <a:off x="406400" y="228600"/>
            <a:ext cx="1676400" cy="0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5998" y="375262"/>
            <a:ext cx="6476999" cy="1846659"/>
          </a:xfrm>
        </p:spPr>
        <p:txBody>
          <a:bodyPr/>
          <a:lstStyle>
            <a:lvl1pPr algn="l">
              <a:defRPr sz="6000" b="1" cap="none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2824" y="2427807"/>
            <a:ext cx="6480173" cy="1118255"/>
          </a:xfrm>
        </p:spPr>
        <p:txBody>
          <a:bodyPr/>
          <a:lstStyle>
            <a:lvl1pPr marL="0" indent="0">
              <a:buNone/>
              <a:defRPr sz="4000" b="0">
                <a:solidFill>
                  <a:srgbClr val="0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© All Rights Reserved: UNESCO/ ICH</a:t>
            </a:r>
          </a:p>
        </p:txBody>
      </p:sp>
    </p:spTree>
    <p:extLst>
      <p:ext uri="{BB962C8B-B14F-4D97-AF65-F5344CB8AC3E}">
        <p14:creationId xmlns:p14="http://schemas.microsoft.com/office/powerpoint/2010/main" val="348996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600000" y="1836000"/>
            <a:ext cx="5162998" cy="4217600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4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9" name="Espace réservé pour une image  8"/>
          <p:cNvSpPr>
            <a:spLocks noGrp="1"/>
          </p:cNvSpPr>
          <p:nvPr>
            <p:ph type="pic" sz="quarter" idx="10"/>
          </p:nvPr>
        </p:nvSpPr>
        <p:spPr>
          <a:xfrm>
            <a:off x="416560" y="1908000"/>
            <a:ext cx="2880000" cy="3672206"/>
          </a:xfrm>
        </p:spPr>
        <p:txBody>
          <a:bodyPr rtlCol="0"/>
          <a:lstStyle/>
          <a:p>
            <a:pPr lvl="0"/>
            <a:endParaRPr lang="fr-FR" noProof="0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1"/>
          </p:nvPr>
        </p:nvSpPr>
        <p:spPr>
          <a:xfrm>
            <a:off x="416560" y="5647094"/>
            <a:ext cx="2879725" cy="234000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 b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© All Rights Reserved: UNESCO/ ICH</a:t>
            </a:r>
          </a:p>
        </p:txBody>
      </p:sp>
    </p:spTree>
    <p:extLst>
      <p:ext uri="{BB962C8B-B14F-4D97-AF65-F5344CB8AC3E}">
        <p14:creationId xmlns:p14="http://schemas.microsoft.com/office/powerpoint/2010/main" val="4184728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11" name="Espace réservé pour une image  10"/>
          <p:cNvSpPr>
            <a:spLocks noGrp="1"/>
          </p:cNvSpPr>
          <p:nvPr>
            <p:ph type="pic" sz="quarter" idx="10"/>
          </p:nvPr>
        </p:nvSpPr>
        <p:spPr>
          <a:xfrm>
            <a:off x="2282825" y="1908001"/>
            <a:ext cx="6480175" cy="4248960"/>
          </a:xfrm>
        </p:spPr>
        <p:txBody>
          <a:bodyPr rtlCol="0"/>
          <a:lstStyle/>
          <a:p>
            <a:pPr lvl="0"/>
            <a:endParaRPr lang="fr-FR" noProof="0" dirty="0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11"/>
          </p:nvPr>
        </p:nvSpPr>
        <p:spPr>
          <a:xfrm>
            <a:off x="2282825" y="6156325"/>
            <a:ext cx="6480175" cy="234000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 b="0">
                <a:solidFill>
                  <a:srgbClr val="000000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rgbClr val="000000"/>
                </a:solidFill>
              </a:defRPr>
            </a:lvl2pPr>
            <a:lvl3pPr marL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rgbClr val="000000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rgbClr val="000000"/>
                </a:solidFill>
              </a:defRPr>
            </a:lvl4pPr>
            <a:lvl5pPr marL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rgbClr val="000000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© All Rights Reserved: UNESCO/ ICH</a:t>
            </a:r>
          </a:p>
        </p:txBody>
      </p:sp>
    </p:spTree>
    <p:extLst>
      <p:ext uri="{BB962C8B-B14F-4D97-AF65-F5344CB8AC3E}">
        <p14:creationId xmlns:p14="http://schemas.microsoft.com/office/powerpoint/2010/main" val="1191154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© All Rights Reserved: UNESCO/ ICH</a:t>
            </a:r>
          </a:p>
        </p:txBody>
      </p:sp>
    </p:spTree>
    <p:extLst>
      <p:ext uri="{BB962C8B-B14F-4D97-AF65-F5344CB8AC3E}">
        <p14:creationId xmlns:p14="http://schemas.microsoft.com/office/powerpoint/2010/main" val="365897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© All Rights Reserved: UNESCO/ ICH</a:t>
            </a:r>
          </a:p>
        </p:txBody>
      </p:sp>
    </p:spTree>
    <p:extLst>
      <p:ext uri="{BB962C8B-B14F-4D97-AF65-F5344CB8AC3E}">
        <p14:creationId xmlns:p14="http://schemas.microsoft.com/office/powerpoint/2010/main" val="119309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228600" cy="68627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fr-FR" sz="1800" smtClean="0">
              <a:solidFill>
                <a:srgbClr val="FFF10B"/>
              </a:solidFill>
            </a:endParaRPr>
          </a:p>
        </p:txBody>
      </p:sp>
      <p:cxnSp>
        <p:nvCxnSpPr>
          <p:cNvPr id="18" name="Straight Connector 8"/>
          <p:cNvCxnSpPr/>
          <p:nvPr userDrawn="1"/>
        </p:nvCxnSpPr>
        <p:spPr>
          <a:xfrm>
            <a:off x="2286000" y="228600"/>
            <a:ext cx="6477000" cy="1588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1"/>
          <p:cNvCxnSpPr/>
          <p:nvPr userDrawn="1"/>
        </p:nvCxnSpPr>
        <p:spPr>
          <a:xfrm>
            <a:off x="2286000" y="6629400"/>
            <a:ext cx="6477000" cy="1588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3"/>
          <p:cNvCxnSpPr/>
          <p:nvPr userDrawn="1"/>
        </p:nvCxnSpPr>
        <p:spPr>
          <a:xfrm flipV="1">
            <a:off x="406400" y="228600"/>
            <a:ext cx="1676400" cy="0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915400" y="0"/>
            <a:ext cx="228600" cy="68627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fr-FR" sz="1800" smtClean="0">
              <a:solidFill>
                <a:srgbClr val="FFF10B"/>
              </a:solidFill>
            </a:endParaRPr>
          </a:p>
        </p:txBody>
      </p:sp>
      <p:sp>
        <p:nvSpPr>
          <p:cNvPr id="103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2282825" y="417513"/>
            <a:ext cx="64801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103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2282825" y="2016125"/>
            <a:ext cx="6480175" cy="277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cxnSp>
        <p:nvCxnSpPr>
          <p:cNvPr id="13" name="Straight Connector 17"/>
          <p:cNvCxnSpPr/>
          <p:nvPr userDrawn="1"/>
        </p:nvCxnSpPr>
        <p:spPr>
          <a:xfrm flipV="1">
            <a:off x="406400" y="6629400"/>
            <a:ext cx="1676400" cy="0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 userDrawn="1"/>
        </p:nvSpPr>
        <p:spPr>
          <a:xfrm>
            <a:off x="406400" y="6338888"/>
            <a:ext cx="1041400" cy="2159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3EE7C2A1-7C37-4DC4-86D6-3A08B60A53AC}" type="slidenum">
              <a:rPr lang="fr-FR" altLang="fr-FR" sz="1400" b="1" smtClean="0">
                <a:solidFill>
                  <a:schemeClr val="accent1"/>
                </a:solidFill>
              </a:rPr>
              <a:pPr eaLnBrk="1" hangingPunct="1">
                <a:defRPr/>
              </a:pPr>
              <a:t>‹#›</a:t>
            </a:fld>
            <a:endParaRPr lang="fr-FR" altLang="fr-FR" sz="1400" b="1" smtClean="0">
              <a:solidFill>
                <a:schemeClr val="accent1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06400" y="6689725"/>
            <a:ext cx="1676400" cy="166688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6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fr-FR" altLang="fr-FR"/>
              <a:t>© All Rights Reserved: UNESCO/ ICH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80" y="322433"/>
            <a:ext cx="1323220" cy="81263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1" r:id="rId2"/>
    <p:sldLayoutId id="2147483817" r:id="rId3"/>
    <p:sldLayoutId id="2147483812" r:id="rId4"/>
    <p:sldLayoutId id="2147483813" r:id="rId5"/>
    <p:sldLayoutId id="2147483814" r:id="rId6"/>
    <p:sldLayoutId id="2147483815" r:id="rId7"/>
  </p:sldLayoutIdLst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9pPr>
    </p:titleStyle>
    <p:bodyStyle>
      <a:lvl1pPr marL="215900" indent="-215900" algn="l" defTabSz="457200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2800" b="1" kern="1200">
          <a:solidFill>
            <a:srgbClr val="07DEDB"/>
          </a:solidFill>
          <a:latin typeface="+mn-lt"/>
          <a:ea typeface="ＭＳ Ｐゴシック" charset="-128"/>
          <a:cs typeface="ＭＳ Ｐゴシック" charset="-128"/>
        </a:defRPr>
      </a:lvl1pPr>
      <a:lvl2pPr marL="215900" indent="-215900" algn="l" defTabSz="457200" rtl="0" eaLnBrk="0" fontAlgn="base" hangingPunct="0">
        <a:spcBef>
          <a:spcPts val="12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ts val="12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466725" indent="-215900" algn="l" defTabSz="457200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466725" indent="1362075" algn="l" defTabSz="457200" rtl="0" eaLnBrk="0" fontAlgn="base" hangingPunct="0">
        <a:spcBef>
          <a:spcPts val="600"/>
        </a:spcBef>
        <a:spcAft>
          <a:spcPct val="0"/>
        </a:spcAft>
        <a:buChar char="»"/>
        <a:defRPr sz="2000" kern="1200">
          <a:solidFill>
            <a:srgbClr val="07DEDB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5"/>
          <p:cNvSpPr>
            <a:spLocks noGrp="1"/>
          </p:cNvSpPr>
          <p:nvPr>
            <p:ph type="ctrTitle"/>
          </p:nvPr>
        </p:nvSpPr>
        <p:spPr>
          <a:xfrm>
            <a:off x="381000" y="1692275"/>
            <a:ext cx="5715000" cy="3539430"/>
          </a:xfrm>
        </p:spPr>
        <p:txBody>
          <a:bodyPr/>
          <a:lstStyle/>
          <a:p>
            <a:pPr eaLnBrk="1" hangingPunct="1"/>
            <a:r>
              <a:rPr lang="ru-RU" altLang="fr-FR" sz="4400" dirty="0" smtClean="0">
                <a:ea typeface="ＭＳ Ｐゴシック" pitchFamily="34" charset="-128"/>
                <a:cs typeface="Arial" pitchFamily="34" charset="0"/>
              </a:rPr>
              <a:t>Международное сотрудничество и помощь</a:t>
            </a:r>
            <a:r>
              <a:rPr lang="en-ZA" altLang="fr-FR" sz="4000" dirty="0" smtClean="0">
                <a:ea typeface="ＭＳ Ｐゴシック" pitchFamily="34" charset="-128"/>
                <a:cs typeface="Arial" pitchFamily="34" charset="0"/>
              </a:rPr>
              <a:t/>
            </a:r>
            <a:br>
              <a:rPr lang="en-ZA" altLang="fr-FR" sz="4000" dirty="0" smtClean="0">
                <a:ea typeface="ＭＳ Ｐゴシック" pitchFamily="34" charset="-128"/>
                <a:cs typeface="Arial" pitchFamily="34" charset="0"/>
              </a:rPr>
            </a:br>
            <a:r>
              <a:rPr lang="ru-RU" altLang="fr-FR" sz="1800" dirty="0" smtClean="0">
                <a:ea typeface="ＭＳ Ｐゴシック" pitchFamily="34" charset="-128"/>
                <a:cs typeface="Arial" pitchFamily="34" charset="0"/>
              </a:rPr>
              <a:t>Раздел</a:t>
            </a:r>
            <a:r>
              <a:rPr lang="en-ZA" altLang="fr-FR" sz="1800" dirty="0" smtClean="0">
                <a:ea typeface="ＭＳ Ｐゴシック" pitchFamily="34" charset="-128"/>
                <a:cs typeface="Arial" pitchFamily="34" charset="0"/>
              </a:rPr>
              <a:t> 12 </a:t>
            </a:r>
            <a:r>
              <a:rPr lang="ru-RU" altLang="fr-FR" sz="1800" dirty="0" smtClean="0">
                <a:ea typeface="ＭＳ Ｐゴシック" pitchFamily="34" charset="-128"/>
                <a:cs typeface="Arial" pitchFamily="34" charset="0"/>
              </a:rPr>
              <a:t>Презентация </a:t>
            </a:r>
            <a:r>
              <a:rPr lang="fr-FR" altLang="fr-FR" sz="1800" dirty="0" smtClean="0">
                <a:ea typeface="ＭＳ Ｐゴシック" pitchFamily="34" charset="-128"/>
                <a:cs typeface="Arial" pitchFamily="34" charset="0"/>
              </a:rPr>
              <a:t>PowerPoint </a:t>
            </a:r>
            <a:r>
              <a:rPr lang="en-ZA" altLang="fr-FR" sz="1800" dirty="0" smtClean="0">
                <a:ea typeface="ＭＳ Ｐゴシック" pitchFamily="34" charset="-128"/>
                <a:cs typeface="Arial" pitchFamily="34" charset="0"/>
              </a:rPr>
              <a:t/>
            </a:r>
            <a:br>
              <a:rPr lang="en-ZA" altLang="fr-FR" sz="1800" dirty="0" smtClean="0">
                <a:ea typeface="ＭＳ Ｐゴシック" pitchFamily="34" charset="-128"/>
                <a:cs typeface="Arial" pitchFamily="34" charset="0"/>
              </a:rPr>
            </a:br>
            <a:r>
              <a:rPr lang="en-ZA" altLang="fr-FR" sz="4000" dirty="0" smtClean="0">
                <a:ea typeface="ＭＳ Ｐゴシック" pitchFamily="34" charset="-128"/>
                <a:cs typeface="Arial" pitchFamily="34" charset="0"/>
              </a:rPr>
              <a:t/>
            </a:r>
            <a:br>
              <a:rPr lang="en-ZA" altLang="fr-FR" sz="4000" dirty="0" smtClean="0">
                <a:ea typeface="ＭＳ Ｐゴシック" pitchFamily="34" charset="-128"/>
                <a:cs typeface="Arial" pitchFamily="34" charset="0"/>
              </a:rPr>
            </a:br>
            <a:r>
              <a:rPr lang="en-ZA" altLang="fr-FR" sz="4000" dirty="0" smtClean="0">
                <a:ea typeface="ＭＳ Ｐゴシック" pitchFamily="34" charset="-128"/>
                <a:cs typeface="Arial" pitchFamily="34" charset="0"/>
              </a:rPr>
              <a:t> </a:t>
            </a:r>
          </a:p>
        </p:txBody>
      </p:sp>
      <p:sp>
        <p:nvSpPr>
          <p:cNvPr id="4099" name="Sous-titre 6"/>
          <p:cNvSpPr>
            <a:spLocks noGrp="1"/>
          </p:cNvSpPr>
          <p:nvPr>
            <p:ph type="subTitle" idx="1"/>
          </p:nvPr>
        </p:nvSpPr>
        <p:spPr>
          <a:xfrm>
            <a:off x="381000" y="4775200"/>
            <a:ext cx="5715000" cy="1046440"/>
          </a:xfrm>
        </p:spPr>
        <p:txBody>
          <a:bodyPr>
            <a:spAutoFit/>
          </a:bodyPr>
          <a:lstStyle/>
          <a:p>
            <a:pPr marL="342900" indent="-342900"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fr-FR" sz="2000" dirty="0" smtClean="0">
                <a:ea typeface="ＭＳ Ｐゴシック" pitchFamily="34" charset="-128"/>
              </a:rPr>
              <a:t/>
            </a:r>
            <a:br>
              <a:rPr lang="en-US" altLang="fr-FR" sz="2000" dirty="0" smtClean="0">
                <a:ea typeface="ＭＳ Ｐゴシック" pitchFamily="34" charset="-128"/>
              </a:rPr>
            </a:br>
            <a:r>
              <a:rPr lang="ru-RU" altLang="fr-FR" sz="2000" dirty="0" smtClean="0">
                <a:ea typeface="ＭＳ Ｐゴシック" pitchFamily="34" charset="-128"/>
              </a:rPr>
              <a:t>ЮНЕСКО</a:t>
            </a:r>
            <a:r>
              <a:rPr lang="en-US" altLang="fr-FR" sz="2000" dirty="0" smtClean="0">
                <a:ea typeface="ＭＳ Ｐゴシック" pitchFamily="34" charset="-128"/>
              </a:rPr>
              <a:t> </a:t>
            </a:r>
          </a:p>
          <a:p>
            <a:pPr marL="342900" indent="-342900"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ru-RU" altLang="fr-FR" sz="2000" dirty="0" smtClean="0">
                <a:ea typeface="ＭＳ Ｐゴシック" pitchFamily="34" charset="-128"/>
              </a:rPr>
              <a:t>Секция нематериального культурного наследия</a:t>
            </a:r>
            <a:endParaRPr lang="en-US" altLang="fr-FR" sz="2000" dirty="0" smtClean="0">
              <a:ea typeface="ＭＳ Ｐゴシック" pitchFamily="34" charset="-128"/>
            </a:endParaRPr>
          </a:p>
        </p:txBody>
      </p:sp>
      <p:pic>
        <p:nvPicPr>
          <p:cNvPr id="4100" name="Espace réservé pour une image  8" descr="danseuse.jpg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" b="32"/>
          <a:stretch>
            <a:fillRect/>
          </a:stretch>
        </p:blipFill>
        <p:spPr>
          <a:xfrm>
            <a:off x="6478588" y="0"/>
            <a:ext cx="2667000" cy="6858000"/>
          </a:xfrm>
        </p:spPr>
      </p:pic>
      <p:sp>
        <p:nvSpPr>
          <p:cNvPr id="4101" name="Rectangle 3"/>
          <p:cNvSpPr>
            <a:spLocks noChangeArrowheads="1"/>
          </p:cNvSpPr>
          <p:nvPr/>
        </p:nvSpPr>
        <p:spPr bwMode="auto">
          <a:xfrm>
            <a:off x="381000" y="5967413"/>
            <a:ext cx="1598613" cy="276225"/>
          </a:xfrm>
          <a:prstGeom prst="rect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en-GB" altLang="fr-FR" sz="1200" b="1">
              <a:latin typeface="Arial Bold" charset="0"/>
            </a:endParaRPr>
          </a:p>
        </p:txBody>
      </p:sp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381000" y="6243638"/>
            <a:ext cx="1598613" cy="277812"/>
          </a:xfrm>
          <a:prstGeom prst="rect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GB" altLang="fr-FR" sz="1200" b="1">
              <a:solidFill>
                <a:schemeClr val="accent1"/>
              </a:solidFill>
              <a:latin typeface="Arial Bol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1661993"/>
          </a:xfrm>
        </p:spPr>
        <p:txBody>
          <a:bodyPr/>
          <a:lstStyle/>
          <a:p>
            <a:pPr eaLnBrk="1" hangingPunct="1"/>
            <a:r>
              <a:rPr lang="ru-RU" altLang="fr-FR" sz="3600" dirty="0" smtClean="0">
                <a:ea typeface="ＭＳ Ｐゴシック" pitchFamily="34" charset="-128"/>
              </a:rPr>
              <a:t>Одобренные просьбы о международной помощи с 2009 г.</a:t>
            </a:r>
            <a:r>
              <a:rPr lang="en-ZA" altLang="fr-FR" sz="3600" dirty="0" smtClean="0">
                <a:ea typeface="ＭＳ Ｐゴシック" pitchFamily="34" charset="-128"/>
              </a:rPr>
              <a:t> (II)</a:t>
            </a:r>
            <a:endParaRPr lang="fr-FR" altLang="fr-FR" sz="3600" dirty="0" smtClean="0">
              <a:ea typeface="ＭＳ Ｐゴシック" pitchFamily="34" charset="-128"/>
            </a:endParaRPr>
          </a:p>
        </p:txBody>
      </p:sp>
      <p:sp>
        <p:nvSpPr>
          <p:cNvPr id="13315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5" name="Content Placeholder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831308"/>
              </p:ext>
            </p:extLst>
          </p:nvPr>
        </p:nvGraphicFramePr>
        <p:xfrm>
          <a:off x="463550" y="2141538"/>
          <a:ext cx="8229600" cy="4450350"/>
        </p:xfrm>
        <a:graphic>
          <a:graphicData uri="http://schemas.openxmlformats.org/drawingml/2006/table">
            <a:tbl>
              <a:tblPr/>
              <a:tblGrid>
                <a:gridCol w="5167630"/>
                <a:gridCol w="1310640"/>
                <a:gridCol w="1751330"/>
              </a:tblGrid>
              <a:tr h="396268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Проект</a:t>
                      </a:r>
                      <a:endParaRPr kumimoji="0" lang="en-GB" altLang="fr-F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B587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Страна</a:t>
                      </a:r>
                      <a:endParaRPr kumimoji="0" lang="en-GB" altLang="fr-F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B587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Бюджет</a:t>
                      </a:r>
                      <a:endParaRPr kumimoji="0" lang="en-GB" altLang="fr-F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B587C"/>
                    </a:solidFill>
                  </a:tcPr>
                </a:tc>
              </a:tr>
              <a:tr h="640128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Охрана и возрождение монгольского национального эпоса</a:t>
                      </a:r>
                      <a:endParaRPr kumimoji="0" lang="en-GB" alt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Монголия</a:t>
                      </a:r>
                      <a:endParaRPr kumimoji="0" lang="en-GB" alt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107,000$</a:t>
                      </a:r>
                      <a:endParaRPr kumimoji="0" lang="en-GB" alt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AEC"/>
                    </a:solidFill>
                  </a:tcPr>
                </a:tc>
              </a:tr>
              <a:tr h="640128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Инвентаризация НКН четырёх сообществ в Уганде</a:t>
                      </a:r>
                      <a:endParaRPr kumimoji="0" lang="en-GB" alt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1D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Уганда</a:t>
                      </a:r>
                      <a:endParaRPr kumimoji="0" lang="en-GB" alt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1D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216,000$</a:t>
                      </a:r>
                      <a:endParaRPr kumimoji="0" lang="en-GB" alt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1D7"/>
                    </a:solidFill>
                  </a:tcPr>
                </a:tc>
              </a:tr>
              <a:tr h="701092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Инвентаризация и популяризация нематериального культурного наследия в Буркина Фасо</a:t>
                      </a:r>
                      <a:endParaRPr kumimoji="0" lang="en-GB" alt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Буркина Фасо</a:t>
                      </a:r>
                      <a:endParaRPr kumimoji="0" lang="en-GB" alt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262,080</a:t>
                      </a:r>
                      <a:r>
                        <a:rPr kumimoji="0" lang="en-GB" alt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$</a:t>
                      </a:r>
                      <a:endParaRPr kumimoji="0" lang="en-GB" alt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AEC"/>
                    </a:solidFill>
                  </a:tcPr>
                </a:tc>
              </a:tr>
              <a:tr h="396268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Перечень традиционной музыки в Сенегале</a:t>
                      </a:r>
                      <a:endParaRPr kumimoji="0" lang="en-GB" alt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1D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Сенегал</a:t>
                      </a:r>
                      <a:endParaRPr kumimoji="0" lang="en-GB" alt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1D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80,789</a:t>
                      </a:r>
                      <a:r>
                        <a:rPr kumimoji="0" lang="en-GB" alt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$</a:t>
                      </a:r>
                      <a:endParaRPr kumimoji="0" lang="en-GB" alt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1D7"/>
                    </a:solidFill>
                  </a:tcPr>
                </a:tc>
              </a:tr>
              <a:tr h="14631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Документирование, популяризация и распространение традиционного барабанного ритма </a:t>
                      </a:r>
                      <a:r>
                        <a:rPr kumimoji="0" lang="ru-RU" sz="1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Кандомбе</a:t>
                      </a:r>
                      <a:r>
                        <a:rPr kumimoji="0" lang="ru-RU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, формы выражения идентичности кварталов Сур, Палермо и Кордон города Монтевидео</a:t>
                      </a:r>
                      <a:endParaRPr kumimoji="0" lang="en-GB" altLang="fr-FR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1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Уругвай</a:t>
                      </a:r>
                      <a:endParaRPr kumimoji="0" lang="en-GB" altLang="fr-FR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1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186,871$</a:t>
                      </a:r>
                      <a:endParaRPr kumimoji="0" lang="en-GB" altLang="fr-FR" sz="2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1D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1107996"/>
          </a:xfrm>
        </p:spPr>
        <p:txBody>
          <a:bodyPr/>
          <a:lstStyle/>
          <a:p>
            <a:pPr algn="ctr" eaLnBrk="1" hangingPunct="1"/>
            <a:r>
              <a:rPr lang="ru-RU" altLang="fr-FR" sz="3600" dirty="0" smtClean="0">
                <a:ea typeface="ＭＳ Ｐゴシック" pitchFamily="34" charset="-128"/>
              </a:rPr>
              <a:t>Подготовка просьбы</a:t>
            </a:r>
            <a:r>
              <a:rPr lang="en-ZA" altLang="fr-FR" sz="3600" dirty="0" smtClean="0">
                <a:ea typeface="ＭＳ Ｐゴシック" pitchFamily="34" charset="-128"/>
              </a:rPr>
              <a:t>: </a:t>
            </a:r>
            <a:r>
              <a:rPr lang="ru-RU" altLang="fr-FR" sz="3600" dirty="0" smtClean="0">
                <a:ea typeface="ＭＳ Ｐゴシック" pitchFamily="34" charset="-128"/>
              </a:rPr>
              <a:t>формы</a:t>
            </a:r>
            <a:endParaRPr lang="fr-FR" altLang="fr-FR" sz="3600" dirty="0" smtClean="0">
              <a:ea typeface="ＭＳ Ｐゴシック" pitchFamily="34" charset="-128"/>
            </a:endParaRPr>
          </a:p>
        </p:txBody>
      </p:sp>
      <p:sp>
        <p:nvSpPr>
          <p:cNvPr id="14339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5" name="Diagram 6"/>
          <p:cNvGraphicFramePr/>
          <p:nvPr>
            <p:extLst>
              <p:ext uri="{D42A27DB-BD31-4B8C-83A1-F6EECF244321}">
                <p14:modId xmlns:p14="http://schemas.microsoft.com/office/powerpoint/2010/main" val="666077961"/>
              </p:ext>
            </p:extLst>
          </p:nvPr>
        </p:nvGraphicFramePr>
        <p:xfrm>
          <a:off x="576189" y="2328366"/>
          <a:ext cx="7968207" cy="3816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1107996"/>
          </a:xfrm>
        </p:spPr>
        <p:txBody>
          <a:bodyPr/>
          <a:lstStyle/>
          <a:p>
            <a:pPr eaLnBrk="1" hangingPunct="1"/>
            <a:r>
              <a:rPr lang="ru-RU" altLang="fr-FR" sz="3600" dirty="0" smtClean="0">
                <a:ea typeface="ＭＳ Ｐゴシック" pitchFamily="34" charset="-128"/>
              </a:rPr>
              <a:t>Подготовка просьбы</a:t>
            </a:r>
            <a:r>
              <a:rPr lang="en-GB" altLang="fr-FR" sz="3600" dirty="0" smtClean="0">
                <a:ea typeface="ＭＳ Ｐゴシック" pitchFamily="34" charset="-128"/>
              </a:rPr>
              <a:t>: </a:t>
            </a:r>
            <a:r>
              <a:rPr lang="ru-RU" altLang="fr-FR" sz="3600" smtClean="0">
                <a:ea typeface="ＭＳ Ｐゴシック" pitchFamily="34" charset="-128"/>
              </a:rPr>
              <a:t>график</a:t>
            </a:r>
            <a:endParaRPr lang="fr-FR" altLang="fr-FR" sz="3600" dirty="0" smtClean="0">
              <a:ea typeface="ＭＳ Ｐゴシック" pitchFamily="34" charset="-128"/>
            </a:endParaRPr>
          </a:p>
        </p:txBody>
      </p:sp>
      <p:sp>
        <p:nvSpPr>
          <p:cNvPr id="15363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7" name="Rounded Rectangle 22"/>
          <p:cNvSpPr/>
          <p:nvPr/>
        </p:nvSpPr>
        <p:spPr>
          <a:xfrm>
            <a:off x="6659563" y="4292600"/>
            <a:ext cx="2089150" cy="16573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n-ZA" altLang="fr-FR" sz="1800" smtClean="0">
              <a:solidFill>
                <a:srgbClr val="FFFFFF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Rounded Rectangle 21"/>
          <p:cNvSpPr/>
          <p:nvPr/>
        </p:nvSpPr>
        <p:spPr>
          <a:xfrm>
            <a:off x="6588125" y="2276475"/>
            <a:ext cx="2160588" cy="136842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n-ZA" altLang="fr-FR" sz="1800" smtClean="0">
              <a:solidFill>
                <a:srgbClr val="FFFFFF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10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1035769"/>
              </p:ext>
            </p:extLst>
          </p:nvPr>
        </p:nvGraphicFramePr>
        <p:xfrm>
          <a:off x="457200" y="2133600"/>
          <a:ext cx="822960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Right Arrow 13"/>
          <p:cNvSpPr/>
          <p:nvPr/>
        </p:nvSpPr>
        <p:spPr>
          <a:xfrm>
            <a:off x="2339975" y="4724400"/>
            <a:ext cx="1152525" cy="4333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n-ZA" altLang="fr-FR" sz="1800" smtClean="0">
              <a:solidFill>
                <a:srgbClr val="FFFFFF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3" name="Right Arrow 14"/>
          <p:cNvSpPr/>
          <p:nvPr/>
        </p:nvSpPr>
        <p:spPr>
          <a:xfrm>
            <a:off x="5219700" y="2636838"/>
            <a:ext cx="1368425" cy="431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n-ZA" altLang="fr-FR" sz="1800" smtClean="0">
              <a:solidFill>
                <a:srgbClr val="FFFFFF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369" name="TextBox 16"/>
          <p:cNvSpPr txBox="1">
            <a:spLocks noChangeArrowheads="1"/>
          </p:cNvSpPr>
          <p:nvPr/>
        </p:nvSpPr>
        <p:spPr bwMode="auto">
          <a:xfrm>
            <a:off x="6948488" y="4652963"/>
            <a:ext cx="16557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ru-RU" altLang="fr-FR" sz="1600" b="0" dirty="0" smtClean="0">
                <a:solidFill>
                  <a:schemeClr val="tx1"/>
                </a:solidFill>
                <a:latin typeface="Calibri" pitchFamily="34" charset="0"/>
              </a:rPr>
              <a:t>Решение Президиума как можно скорее</a:t>
            </a:r>
            <a:endParaRPr lang="en-ZA" altLang="fr-FR" sz="1600" b="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5" name="Right Arrow 17"/>
          <p:cNvSpPr/>
          <p:nvPr/>
        </p:nvSpPr>
        <p:spPr>
          <a:xfrm>
            <a:off x="5292725" y="4508500"/>
            <a:ext cx="1366838" cy="4333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n-ZA" altLang="fr-FR" sz="1800" smtClean="0">
              <a:solidFill>
                <a:srgbClr val="FFFFFF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371" name="TextBox 19"/>
          <p:cNvSpPr txBox="1">
            <a:spLocks noChangeArrowheads="1"/>
          </p:cNvSpPr>
          <p:nvPr/>
        </p:nvSpPr>
        <p:spPr bwMode="auto">
          <a:xfrm>
            <a:off x="6732588" y="2492375"/>
            <a:ext cx="20161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ru-RU" altLang="fr-FR" sz="1600" b="0" dirty="0" smtClean="0">
                <a:solidFill>
                  <a:schemeClr val="tx1"/>
                </a:solidFill>
                <a:latin typeface="Calibri" pitchFamily="34" charset="0"/>
              </a:rPr>
              <a:t>Решение Комитета в ноябре</a:t>
            </a:r>
            <a:r>
              <a:rPr lang="en-ZA" altLang="fr-FR" sz="1600" b="0" dirty="0" smtClean="0">
                <a:solidFill>
                  <a:schemeClr val="tx1"/>
                </a:solidFill>
                <a:latin typeface="Calibri" pitchFamily="34" charset="0"/>
              </a:rPr>
              <a:t> (</a:t>
            </a:r>
            <a:r>
              <a:rPr lang="ru-RU" altLang="fr-FR" sz="1600" b="0" dirty="0" smtClean="0">
                <a:solidFill>
                  <a:schemeClr val="tx1"/>
                </a:solidFill>
                <a:latin typeface="Calibri" pitchFamily="34" charset="0"/>
              </a:rPr>
              <a:t>год</a:t>
            </a:r>
            <a:r>
              <a:rPr lang="en-ZA" altLang="fr-FR" sz="1600" b="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ZA" altLang="fr-FR" sz="1600" b="0" dirty="0">
                <a:solidFill>
                  <a:schemeClr val="tx1"/>
                </a:solidFill>
                <a:latin typeface="Calibri" pitchFamily="34" charset="0"/>
              </a:rPr>
              <a:t>2)</a:t>
            </a:r>
          </a:p>
        </p:txBody>
      </p:sp>
      <p:sp>
        <p:nvSpPr>
          <p:cNvPr id="17" name="Right Arrow 23"/>
          <p:cNvSpPr/>
          <p:nvPr/>
        </p:nvSpPr>
        <p:spPr>
          <a:xfrm rot="1260000">
            <a:off x="2287588" y="3706813"/>
            <a:ext cx="1381125" cy="4079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n-ZA" altLang="fr-FR" sz="1800" smtClean="0">
              <a:solidFill>
                <a:srgbClr val="FFFFFF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8" name="Right Arrow 24"/>
          <p:cNvSpPr/>
          <p:nvPr/>
        </p:nvSpPr>
        <p:spPr>
          <a:xfrm>
            <a:off x="2339975" y="2636838"/>
            <a:ext cx="1079500" cy="431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defRPr/>
            </a:pPr>
            <a:endParaRPr lang="en-ZA" altLang="fr-FR" sz="1800" smtClean="0">
              <a:solidFill>
                <a:srgbClr val="FFFFFF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1107996"/>
          </a:xfrm>
          <a:ln>
            <a:miter lim="800000"/>
            <a:headEnd/>
            <a:tailEnd/>
          </a:ln>
          <a:extLst/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 smtClean="0"/>
              <a:t>Критерии оценки просьб о международной помощи</a:t>
            </a:r>
            <a:endParaRPr lang="en-US" sz="3600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effectLst>
                <a:innerShdw blurRad="50800" dist="25400" dir="13500000">
                  <a:prstClr val="black">
                    <a:alpha val="70000"/>
                  </a:prstClr>
                </a:innerShdw>
              </a:effectLst>
            </a:endParaRPr>
          </a:p>
        </p:txBody>
      </p:sp>
      <p:sp>
        <p:nvSpPr>
          <p:cNvPr id="16387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16388" name="Text Placeholder 8"/>
          <p:cNvSpPr txBox="1">
            <a:spLocks/>
          </p:cNvSpPr>
          <p:nvPr/>
        </p:nvSpPr>
        <p:spPr bwMode="auto">
          <a:xfrm>
            <a:off x="2286000" y="2103438"/>
            <a:ext cx="6477000" cy="409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spcBef>
                <a:spcPts val="1200"/>
              </a:spcBef>
              <a:spcAft>
                <a:spcPts val="600"/>
              </a:spcAft>
            </a:pPr>
            <a:r>
              <a:rPr lang="en-ZA" altLang="fr-FR" sz="2000" dirty="0" smtClean="0">
                <a:solidFill>
                  <a:schemeClr val="tx1"/>
                </a:solidFill>
              </a:rPr>
              <a:t>O</a:t>
            </a:r>
            <a:r>
              <a:rPr lang="ru-RU" altLang="fr-FR" sz="2000" dirty="0" smtClean="0">
                <a:solidFill>
                  <a:schemeClr val="tx1"/>
                </a:solidFill>
              </a:rPr>
              <a:t>Р</a:t>
            </a:r>
            <a:r>
              <a:rPr lang="en-ZA" altLang="fr-FR" sz="2000" dirty="0" smtClean="0">
                <a:solidFill>
                  <a:schemeClr val="tx1"/>
                </a:solidFill>
              </a:rPr>
              <a:t> </a:t>
            </a:r>
            <a:r>
              <a:rPr lang="en-ZA" altLang="fr-FR" sz="2000" dirty="0">
                <a:solidFill>
                  <a:schemeClr val="tx1"/>
                </a:solidFill>
              </a:rPr>
              <a:t>12</a:t>
            </a:r>
          </a:p>
          <a:p>
            <a:pPr defTabSz="9144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b="0" dirty="0" smtClean="0">
                <a:solidFill>
                  <a:schemeClr val="tx1"/>
                </a:solidFill>
              </a:rPr>
              <a:t>Участие сообществ</a:t>
            </a:r>
            <a:endParaRPr lang="en-ZA" altLang="fr-FR" sz="2000" b="0" dirty="0">
              <a:solidFill>
                <a:schemeClr val="tx1"/>
              </a:solidFill>
            </a:endParaRPr>
          </a:p>
          <a:p>
            <a:pPr defTabSz="9144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b="0" dirty="0" smtClean="0">
                <a:solidFill>
                  <a:schemeClr val="tx1"/>
                </a:solidFill>
              </a:rPr>
              <a:t>Обоснованная запрашиваемая сумма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b="0" dirty="0" smtClean="0">
                <a:solidFill>
                  <a:schemeClr val="tx1"/>
                </a:solidFill>
              </a:rPr>
              <a:t>Хорошая продуманность и осуществимость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b="0" dirty="0" smtClean="0">
                <a:solidFill>
                  <a:schemeClr val="tx1"/>
                </a:solidFill>
              </a:rPr>
              <a:t>Долгосрочные результаты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b="0" dirty="0" smtClean="0">
                <a:solidFill>
                  <a:schemeClr val="tx1"/>
                </a:solidFill>
              </a:rPr>
              <a:t>Государство-бенефициар насколько может участвует в покрытии расходов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b="0" dirty="0" smtClean="0">
                <a:solidFill>
                  <a:schemeClr val="tx1"/>
                </a:solidFill>
              </a:rPr>
              <a:t>Укрепление потенциала</a:t>
            </a:r>
            <a:endParaRPr lang="en-ZA" altLang="fr-FR" sz="20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1107996"/>
          </a:xfrm>
        </p:spPr>
        <p:txBody>
          <a:bodyPr/>
          <a:lstStyle/>
          <a:p>
            <a:pPr eaLnBrk="1" hangingPunct="1"/>
            <a:r>
              <a:rPr lang="ru-RU" altLang="fr-FR" sz="3600" dirty="0" smtClean="0">
                <a:ea typeface="ＭＳ Ｐゴシック" pitchFamily="34" charset="-128"/>
              </a:rPr>
              <a:t>Какие просьбы имеют приоритет?</a:t>
            </a:r>
            <a:endParaRPr lang="fr-FR" altLang="fr-FR" sz="3600" dirty="0" smtClean="0">
              <a:ea typeface="ＭＳ Ｐゴシック" pitchFamily="34" charset="-128"/>
            </a:endParaRPr>
          </a:p>
        </p:txBody>
      </p:sp>
      <p:sp>
        <p:nvSpPr>
          <p:cNvPr id="17411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>
                <a:solidFill>
                  <a:srgbClr val="000000"/>
                </a:solidFill>
              </a:rPr>
              <a:t>: </a:t>
            </a:r>
            <a:r>
              <a:rPr lang="ru-RU" altLang="fr-FR" sz="600" b="0" smtClean="0">
                <a:solidFill>
                  <a:srgbClr val="000000"/>
                </a:solidFill>
              </a:rPr>
              <a:t>ЮНЕСКО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17412" name="Text Placeholder 8"/>
          <p:cNvSpPr txBox="1">
            <a:spLocks/>
          </p:cNvSpPr>
          <p:nvPr/>
        </p:nvSpPr>
        <p:spPr bwMode="auto">
          <a:xfrm>
            <a:off x="2278063" y="1905000"/>
            <a:ext cx="6477000" cy="409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spcBef>
                <a:spcPts val="1200"/>
              </a:spcBef>
              <a:spcAft>
                <a:spcPts val="600"/>
              </a:spcAft>
            </a:pPr>
            <a:r>
              <a:rPr lang="en-US" altLang="fr-FR" sz="2000" dirty="0" smtClean="0">
                <a:solidFill>
                  <a:schemeClr val="tx1"/>
                </a:solidFill>
              </a:rPr>
              <a:t>O</a:t>
            </a:r>
            <a:r>
              <a:rPr lang="ru-RU" altLang="fr-FR" sz="2000" dirty="0" smtClean="0">
                <a:solidFill>
                  <a:schemeClr val="tx1"/>
                </a:solidFill>
              </a:rPr>
              <a:t>Р</a:t>
            </a:r>
            <a:r>
              <a:rPr lang="en-US" altLang="fr-FR" sz="2000" dirty="0" smtClean="0">
                <a:solidFill>
                  <a:schemeClr val="tx1"/>
                </a:solidFill>
              </a:rPr>
              <a:t> </a:t>
            </a:r>
            <a:r>
              <a:rPr lang="en-US" altLang="fr-FR" sz="2000" dirty="0">
                <a:solidFill>
                  <a:schemeClr val="tx1"/>
                </a:solidFill>
              </a:rPr>
              <a:t>10</a:t>
            </a:r>
          </a:p>
          <a:p>
            <a:pPr defTabSz="9144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b="0" dirty="0" smtClean="0">
                <a:solidFill>
                  <a:schemeClr val="tx1"/>
                </a:solidFill>
              </a:rPr>
              <a:t>Развивающиеся страны</a:t>
            </a:r>
            <a:endParaRPr lang="en-ZA" altLang="fr-FR" sz="2000" b="0" dirty="0">
              <a:solidFill>
                <a:schemeClr val="tx1"/>
              </a:solidFill>
            </a:endParaRPr>
          </a:p>
          <a:p>
            <a:pPr defTabSz="9144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b="0" dirty="0" smtClean="0">
                <a:solidFill>
                  <a:schemeClr val="tx1"/>
                </a:solidFill>
              </a:rPr>
              <a:t>Международное сотрудничество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b="0" dirty="0" smtClean="0">
                <a:solidFill>
                  <a:schemeClr val="tx1"/>
                </a:solidFill>
              </a:rPr>
              <a:t>Трансграничное наследие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b="0" dirty="0" smtClean="0">
                <a:solidFill>
                  <a:schemeClr val="tx1"/>
                </a:solidFill>
              </a:rPr>
              <a:t>Проекты с множительным эффектом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b="0" dirty="0" smtClean="0">
                <a:solidFill>
                  <a:schemeClr val="tx1"/>
                </a:solidFill>
              </a:rPr>
              <a:t>Справедливое географическое распределение также принимается во внимание</a:t>
            </a:r>
            <a:endParaRPr lang="en-US" altLang="fr-FR" sz="2000" b="0" dirty="0">
              <a:solidFill>
                <a:schemeClr val="tx1"/>
              </a:solidFill>
            </a:endParaRPr>
          </a:p>
          <a:p>
            <a:pPr defTabSz="914400">
              <a:lnSpc>
                <a:spcPct val="8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ZA" altLang="fr-FR" sz="2000" b="0" dirty="0">
              <a:solidFill>
                <a:schemeClr val="tx1"/>
              </a:solidFill>
            </a:endParaRPr>
          </a:p>
        </p:txBody>
      </p:sp>
      <p:sp>
        <p:nvSpPr>
          <p:cNvPr id="17413" name="Espace réservé du texte 2"/>
          <p:cNvSpPr txBox="1">
            <a:spLocks/>
          </p:cNvSpPr>
          <p:nvPr/>
        </p:nvSpPr>
        <p:spPr bwMode="auto">
          <a:xfrm>
            <a:off x="1654175" y="-96838"/>
            <a:ext cx="6480175" cy="307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342900" indent="-342900"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spcBef>
                <a:spcPct val="20000"/>
              </a:spcBef>
              <a:buFont typeface="Arial" pitchFamily="34" charset="0"/>
              <a:buChar char="•"/>
            </a:pPr>
            <a:endParaRPr lang="en-GB" altLang="fr-FR" sz="2000" b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553998"/>
          </a:xfrm>
        </p:spPr>
        <p:txBody>
          <a:bodyPr/>
          <a:lstStyle/>
          <a:p>
            <a:pPr eaLnBrk="1" hangingPunct="1"/>
            <a:r>
              <a:rPr lang="ru-RU" altLang="fr-FR" sz="3600" dirty="0" smtClean="0">
                <a:ea typeface="ＭＳ Ｐゴシック" pitchFamily="34" charset="-128"/>
              </a:rPr>
              <a:t>В этой презентации</a:t>
            </a:r>
            <a:r>
              <a:rPr lang="fr-FR" altLang="fr-FR" sz="3600" dirty="0" smtClean="0">
                <a:ea typeface="ＭＳ Ｐゴシック" pitchFamily="34" charset="-128"/>
              </a:rPr>
              <a:t> </a:t>
            </a:r>
          </a:p>
        </p:txBody>
      </p:sp>
      <p:sp>
        <p:nvSpPr>
          <p:cNvPr id="512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1912938"/>
            <a:ext cx="6480175" cy="1923604"/>
          </a:xfrm>
        </p:spPr>
        <p:txBody>
          <a:bodyPr/>
          <a:lstStyle/>
          <a:p>
            <a:pPr marL="342900" indent="-342900" defTabSz="914400" eaLnBrk="1" hangingPunct="1">
              <a:lnSpc>
                <a:spcPct val="100000"/>
              </a:lnSpc>
              <a:spcAft>
                <a:spcPts val="600"/>
              </a:spcAft>
              <a:buClrTx/>
              <a:buFont typeface="Arial" pitchFamily="34" charset="0"/>
              <a:buChar char="•"/>
            </a:pPr>
            <a:r>
              <a:rPr lang="ru-RU" altLang="fr-FR" sz="2000" dirty="0" smtClean="0">
                <a:solidFill>
                  <a:schemeClr val="tx1"/>
                </a:solidFill>
                <a:ea typeface="ＭＳ Ｐゴシック" pitchFamily="34" charset="-128"/>
              </a:rPr>
              <a:t>Международное сотрудничество и помощь</a:t>
            </a:r>
            <a:endParaRPr lang="en-ZA" altLang="fr-FR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342900" indent="-342900" defTabSz="914400" eaLnBrk="1" hangingPunct="1">
              <a:lnSpc>
                <a:spcPct val="100000"/>
              </a:lnSpc>
              <a:spcAft>
                <a:spcPts val="600"/>
              </a:spcAft>
              <a:buClrTx/>
              <a:buFont typeface="Arial" pitchFamily="34" charset="0"/>
              <a:buChar char="•"/>
            </a:pPr>
            <a:r>
              <a:rPr lang="ru-RU" altLang="fr-FR" sz="2000" dirty="0" smtClean="0">
                <a:solidFill>
                  <a:schemeClr val="tx1"/>
                </a:solidFill>
                <a:ea typeface="ＭＳ Ｐゴシック" pitchFamily="34" charset="-128"/>
              </a:rPr>
              <a:t>Совместное наследие</a:t>
            </a:r>
            <a:endParaRPr lang="en-ZA" altLang="fr-FR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342900" indent="-342900" defTabSz="914400" eaLnBrk="1" hangingPunct="1">
              <a:lnSpc>
                <a:spcPct val="100000"/>
              </a:lnSpc>
              <a:spcAft>
                <a:spcPts val="600"/>
              </a:spcAft>
              <a:buClrTx/>
              <a:buFont typeface="Arial" pitchFamily="34" charset="0"/>
              <a:buChar char="•"/>
            </a:pPr>
            <a:r>
              <a:rPr lang="ru-RU" altLang="fr-FR" sz="2000" dirty="0" smtClean="0">
                <a:solidFill>
                  <a:schemeClr val="tx1"/>
                </a:solidFill>
                <a:ea typeface="ＭＳ Ｐゴシック" pitchFamily="34" charset="-128"/>
              </a:rPr>
              <a:t>Фонд НКН</a:t>
            </a:r>
            <a:endParaRPr lang="en-ZA" altLang="fr-FR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342900" indent="-342900" defTabSz="914400" eaLnBrk="1" hangingPunct="1">
              <a:lnSpc>
                <a:spcPct val="100000"/>
              </a:lnSpc>
              <a:spcAft>
                <a:spcPts val="600"/>
              </a:spcAft>
              <a:buClrTx/>
              <a:buFont typeface="Arial" pitchFamily="34" charset="0"/>
              <a:buChar char="•"/>
            </a:pPr>
            <a:r>
              <a:rPr lang="ru-RU" altLang="fr-FR" sz="2000" dirty="0" smtClean="0">
                <a:solidFill>
                  <a:schemeClr val="tx1"/>
                </a:solidFill>
                <a:ea typeface="ＭＳ Ｐゴシック" pitchFamily="34" charset="-128"/>
              </a:rPr>
              <a:t>Обращение за международной помощью</a:t>
            </a:r>
            <a:endParaRPr lang="en-ZA" altLang="fr-FR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5124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 smtClean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1107996"/>
          </a:xfrm>
        </p:spPr>
        <p:txBody>
          <a:bodyPr/>
          <a:lstStyle/>
          <a:p>
            <a:pPr eaLnBrk="1" hangingPunct="1"/>
            <a:r>
              <a:rPr lang="ru-RU" altLang="fr-FR" sz="3600" dirty="0" smtClean="0">
                <a:ea typeface="ＭＳ Ｐゴシック" pitchFamily="34" charset="-128"/>
              </a:rPr>
              <a:t>Международное сотрудничество</a:t>
            </a:r>
            <a:endParaRPr lang="fr-FR" altLang="fr-FR" sz="3600" dirty="0" smtClean="0">
              <a:ea typeface="ＭＳ Ｐゴシック" pitchFamily="34" charset="-128"/>
            </a:endParaRPr>
          </a:p>
        </p:txBody>
      </p:sp>
      <p:sp>
        <p:nvSpPr>
          <p:cNvPr id="6147" name="Espace réservé du texte 2"/>
          <p:cNvSpPr>
            <a:spLocks noGrp="1"/>
          </p:cNvSpPr>
          <p:nvPr>
            <p:ph type="body" idx="1"/>
          </p:nvPr>
        </p:nvSpPr>
        <p:spPr>
          <a:xfrm>
            <a:off x="2171700" y="1905000"/>
            <a:ext cx="6594475" cy="3693319"/>
          </a:xfrm>
        </p:spPr>
        <p:txBody>
          <a:bodyPr/>
          <a:lstStyle/>
          <a:p>
            <a:pPr marL="342900" indent="-342900" defTabSz="914400" eaLnBrk="1" hangingPunct="1">
              <a:lnSpc>
                <a:spcPct val="100000"/>
              </a:lnSpc>
              <a:spcAft>
                <a:spcPts val="600"/>
              </a:spcAft>
              <a:buClrTx/>
            </a:pPr>
            <a:r>
              <a:rPr lang="ru-RU" altLang="fr-FR" sz="2000" b="1" dirty="0" smtClean="0">
                <a:solidFill>
                  <a:schemeClr val="tx1"/>
                </a:solidFill>
                <a:latin typeface="Arial (Corps)" charset="0"/>
                <a:ea typeface="ＭＳ Ｐゴシック" pitchFamily="34" charset="-128"/>
              </a:rPr>
              <a:t>Статья</a:t>
            </a:r>
            <a:r>
              <a:rPr lang="en-US" altLang="fr-FR" sz="2000" b="1" dirty="0" smtClean="0">
                <a:solidFill>
                  <a:schemeClr val="tx1"/>
                </a:solidFill>
                <a:latin typeface="Arial (Corps)" charset="0"/>
                <a:ea typeface="ＭＳ Ｐゴシック" pitchFamily="34" charset="-128"/>
              </a:rPr>
              <a:t> 19</a:t>
            </a:r>
          </a:p>
          <a:p>
            <a:pPr marL="342900" lvl="1" indent="-342900" defTabSz="914400" eaLnBrk="1" hangingPunct="1"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dirty="0" smtClean="0">
                <a:solidFill>
                  <a:schemeClr val="tx1"/>
                </a:solidFill>
                <a:latin typeface="Arial (Corps)" charset="0"/>
                <a:ea typeface="ＭＳ Ｐゴシック" pitchFamily="34" charset="-128"/>
              </a:rPr>
              <a:t>Обмен информацией и опытом</a:t>
            </a:r>
            <a:endParaRPr lang="en-GB" altLang="fr-FR" sz="2000" dirty="0" smtClean="0">
              <a:solidFill>
                <a:schemeClr val="tx1"/>
              </a:solidFill>
              <a:latin typeface="Arial (Corps)" charset="0"/>
              <a:ea typeface="ＭＳ Ｐゴシック" pitchFamily="34" charset="-128"/>
            </a:endParaRPr>
          </a:p>
          <a:p>
            <a:pPr marL="342900" lvl="1" indent="-342900" defTabSz="914400" eaLnBrk="1" hangingPunct="1"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dirty="0" smtClean="0">
                <a:solidFill>
                  <a:schemeClr val="tx1"/>
                </a:solidFill>
                <a:latin typeface="Arial (Corps)" charset="0"/>
                <a:ea typeface="ＭＳ Ｐゴシック" pitchFamily="34" charset="-128"/>
              </a:rPr>
              <a:t>Многонациональные номинации совместного наследия</a:t>
            </a:r>
            <a:r>
              <a:rPr lang="en-GB" altLang="fr-FR" sz="2000" dirty="0" smtClean="0">
                <a:solidFill>
                  <a:schemeClr val="tx1"/>
                </a:solidFill>
                <a:latin typeface="Arial (Corps)" charset="0"/>
                <a:ea typeface="ＭＳ Ｐゴシック" pitchFamily="34" charset="-128"/>
              </a:rPr>
              <a:t> </a:t>
            </a:r>
          </a:p>
          <a:p>
            <a:pPr marL="342900" lvl="1" indent="-342900" defTabSz="914400" eaLnBrk="1" hangingPunct="1"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dirty="0" smtClean="0">
                <a:solidFill>
                  <a:schemeClr val="tx1"/>
                </a:solidFill>
                <a:latin typeface="Arial (Corps)" charset="0"/>
                <a:ea typeface="ＭＳ Ｐゴシック" pitchFamily="34" charset="-128"/>
              </a:rPr>
              <a:t>Совместные инициативы и проекты</a:t>
            </a:r>
            <a:endParaRPr lang="en-GB" altLang="fr-FR" sz="2000" dirty="0" smtClean="0">
              <a:solidFill>
                <a:schemeClr val="tx1"/>
              </a:solidFill>
              <a:latin typeface="Arial (Corps)" charset="0"/>
              <a:ea typeface="ＭＳ Ｐゴシック" pitchFamily="34" charset="-128"/>
            </a:endParaRPr>
          </a:p>
          <a:p>
            <a:pPr marL="342900" lvl="1" indent="-342900" defTabSz="914400" eaLnBrk="1" hangingPunct="1"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dirty="0" smtClean="0">
                <a:solidFill>
                  <a:schemeClr val="tx1"/>
                </a:solidFill>
                <a:latin typeface="Arial (Corps)" charset="0"/>
                <a:ea typeface="ＭＳ Ｐゴシック" pitchFamily="34" charset="-128"/>
              </a:rPr>
              <a:t>Участие в руководящих органах Конвенции</a:t>
            </a:r>
            <a:endParaRPr lang="en-GB" altLang="fr-FR" sz="2000" dirty="0" smtClean="0">
              <a:solidFill>
                <a:schemeClr val="tx1"/>
              </a:solidFill>
              <a:latin typeface="Arial (Corps)" charset="0"/>
              <a:ea typeface="ＭＳ Ｐゴシック" pitchFamily="34" charset="-128"/>
            </a:endParaRPr>
          </a:p>
          <a:p>
            <a:pPr marL="342900" lvl="1" indent="-342900" defTabSz="914400" eaLnBrk="1" hangingPunct="1"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dirty="0" smtClean="0">
                <a:solidFill>
                  <a:schemeClr val="tx1"/>
                </a:solidFill>
                <a:latin typeface="Arial (Corps)" charset="0"/>
                <a:ea typeface="ＭＳ Ｐゴシック" pitchFamily="34" charset="-128"/>
              </a:rPr>
              <a:t>Участие в специализированных центрах категории</a:t>
            </a:r>
            <a:r>
              <a:rPr lang="en-GB" altLang="fr-FR" sz="2000" dirty="0" smtClean="0">
                <a:solidFill>
                  <a:schemeClr val="tx1"/>
                </a:solidFill>
                <a:latin typeface="Arial (Corps)" charset="0"/>
                <a:ea typeface="ＭＳ Ｐゴシック" pitchFamily="34" charset="-128"/>
              </a:rPr>
              <a:t> 2</a:t>
            </a:r>
          </a:p>
          <a:p>
            <a:pPr marL="342900" indent="-342900" defTabSz="914400" eaLnBrk="1" hangingPunct="1">
              <a:lnSpc>
                <a:spcPct val="80000"/>
              </a:lnSpc>
              <a:spcBef>
                <a:spcPct val="20000"/>
              </a:spcBef>
              <a:buClrTx/>
              <a:buFont typeface="Arial" pitchFamily="34" charset="0"/>
              <a:buChar char="•"/>
            </a:pPr>
            <a:endParaRPr lang="en-US" altLang="fr-FR" sz="2000" dirty="0" smtClean="0">
              <a:solidFill>
                <a:schemeClr val="tx1"/>
              </a:solidFill>
              <a:latin typeface="Arial (Corps)" charset="0"/>
              <a:ea typeface="ＭＳ Ｐゴシック" pitchFamily="34" charset="-128"/>
            </a:endParaRPr>
          </a:p>
        </p:txBody>
      </p:sp>
      <p:sp>
        <p:nvSpPr>
          <p:cNvPr id="6148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1661993"/>
          </a:xfrm>
        </p:spPr>
        <p:txBody>
          <a:bodyPr/>
          <a:lstStyle/>
          <a:p>
            <a:pPr eaLnBrk="1" hangingPunct="1"/>
            <a:r>
              <a:rPr lang="ru-RU" altLang="fr-FR" sz="3600" dirty="0" smtClean="0">
                <a:ea typeface="ＭＳ Ｐゴシック" pitchFamily="34" charset="-128"/>
              </a:rPr>
              <a:t>Многонациональная деятельность в отношении совместного наследия</a:t>
            </a:r>
            <a:endParaRPr lang="fr-FR" altLang="fr-FR" sz="3600" dirty="0" smtClean="0">
              <a:ea typeface="ＭＳ Ｐゴシック" pitchFamily="34" charset="-128"/>
            </a:endParaRPr>
          </a:p>
        </p:txBody>
      </p:sp>
      <p:sp>
        <p:nvSpPr>
          <p:cNvPr id="7171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7172" name="Text Placeholder 8"/>
          <p:cNvSpPr txBox="1">
            <a:spLocks/>
          </p:cNvSpPr>
          <p:nvPr/>
        </p:nvSpPr>
        <p:spPr bwMode="auto">
          <a:xfrm>
            <a:off x="1752600" y="2274768"/>
            <a:ext cx="7002463" cy="409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b="0" dirty="0" smtClean="0">
                <a:solidFill>
                  <a:schemeClr val="tx1"/>
                </a:solidFill>
              </a:rPr>
              <a:t>Много НКН находится по разные стороны границы</a:t>
            </a:r>
            <a:endParaRPr lang="en-GB" altLang="fr-FR" sz="2000" b="0" dirty="0">
              <a:solidFill>
                <a:schemeClr val="tx1"/>
              </a:solidFill>
            </a:endParaRPr>
          </a:p>
          <a:p>
            <a:pPr defTabSz="9144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b="0" dirty="0" smtClean="0">
                <a:solidFill>
                  <a:schemeClr val="tx1"/>
                </a:solidFill>
              </a:rPr>
              <a:t>Сотрудничество направлено на охрану совместного наследия, от чего выигрывают заинтересованные сообщества</a:t>
            </a:r>
            <a:r>
              <a:rPr lang="en-GB" altLang="fr-FR" sz="2000" b="0" dirty="0" smtClean="0">
                <a:solidFill>
                  <a:schemeClr val="tx1"/>
                </a:solidFill>
              </a:rPr>
              <a:t> </a:t>
            </a:r>
            <a:endParaRPr lang="en-GB" altLang="fr-FR" sz="2000" b="0" dirty="0">
              <a:solidFill>
                <a:schemeClr val="tx1"/>
              </a:solidFill>
            </a:endParaRPr>
          </a:p>
          <a:p>
            <a:pPr defTabSz="9144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b="0" dirty="0" smtClean="0">
                <a:solidFill>
                  <a:schemeClr val="tx1"/>
                </a:solidFill>
              </a:rPr>
              <a:t>Совместная деятельность укрепляет сотрудничество между государствами в сфере культуры и наследия</a:t>
            </a:r>
            <a:endParaRPr lang="en-GB" altLang="fr-FR" sz="2000" b="0" dirty="0">
              <a:solidFill>
                <a:schemeClr val="tx1"/>
              </a:solidFill>
            </a:endParaRPr>
          </a:p>
          <a:p>
            <a:pPr defTabSz="9144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b="0" dirty="0" smtClean="0">
                <a:solidFill>
                  <a:schemeClr val="tx1"/>
                </a:solidFill>
              </a:rPr>
              <a:t>ОР поощряет совместную деятельность в отношении совместного наследия </a:t>
            </a:r>
            <a:r>
              <a:rPr lang="en-GB" altLang="fr-FR" sz="2000" b="0" dirty="0" smtClean="0">
                <a:solidFill>
                  <a:schemeClr val="tx1"/>
                </a:solidFill>
              </a:rPr>
              <a:t>(</a:t>
            </a:r>
            <a:r>
              <a:rPr lang="ru-RU" altLang="fr-FR" sz="2000" b="0" dirty="0" smtClean="0">
                <a:solidFill>
                  <a:schemeClr val="tx1"/>
                </a:solidFill>
              </a:rPr>
              <a:t>документирование, охрану, номинации, просьбы о международной помощи</a:t>
            </a:r>
            <a:r>
              <a:rPr lang="en-GB" altLang="fr-FR" sz="2000" b="0" dirty="0" smtClean="0">
                <a:solidFill>
                  <a:schemeClr val="tx1"/>
                </a:solidFill>
              </a:rPr>
              <a:t>)</a:t>
            </a:r>
            <a:endParaRPr lang="en-GB" altLang="fr-FR" sz="20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553998"/>
          </a:xfrm>
        </p:spPr>
        <p:txBody>
          <a:bodyPr/>
          <a:lstStyle/>
          <a:p>
            <a:pPr eaLnBrk="1" hangingPunct="1"/>
            <a:r>
              <a:rPr lang="ru-RU" altLang="fr-FR" sz="3600" dirty="0" smtClean="0">
                <a:ea typeface="ＭＳ Ｐゴシック" pitchFamily="34" charset="-128"/>
              </a:rPr>
              <a:t>Международная помощь</a:t>
            </a:r>
            <a:endParaRPr lang="fr-FR" altLang="fr-FR" sz="3600" dirty="0" smtClean="0">
              <a:ea typeface="ＭＳ Ｐゴシック" pitchFamily="34" charset="-128"/>
            </a:endParaRPr>
          </a:p>
        </p:txBody>
      </p:sp>
      <p:sp>
        <p:nvSpPr>
          <p:cNvPr id="8195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8196" name="Text Placeholder 8"/>
          <p:cNvSpPr txBox="1">
            <a:spLocks/>
          </p:cNvSpPr>
          <p:nvPr/>
        </p:nvSpPr>
        <p:spPr bwMode="auto">
          <a:xfrm>
            <a:off x="406400" y="2794000"/>
            <a:ext cx="835660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buFont typeface="Arial" pitchFamily="34" charset="0"/>
              <a:buNone/>
            </a:pPr>
            <a:r>
              <a:rPr lang="ru-RU" altLang="fr-FR" sz="3600" dirty="0" smtClean="0"/>
              <a:t>Финансовая помощь</a:t>
            </a:r>
            <a:r>
              <a:rPr lang="en-US" altLang="fr-FR" sz="3600" dirty="0" smtClean="0"/>
              <a:t> </a:t>
            </a:r>
            <a:r>
              <a:rPr lang="ru-RU" altLang="fr-FR" sz="3600" dirty="0" smtClean="0">
                <a:solidFill>
                  <a:schemeClr val="tx1"/>
                </a:solidFill>
              </a:rPr>
              <a:t>предоставляемая Комитетом из Фонда НКН</a:t>
            </a:r>
            <a:r>
              <a:rPr lang="en-US" altLang="fr-FR" sz="3600" dirty="0" smtClean="0">
                <a:solidFill>
                  <a:schemeClr val="tx1"/>
                </a:solidFill>
              </a:rPr>
              <a:t> </a:t>
            </a:r>
            <a:endParaRPr lang="en-US" altLang="fr-F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554038"/>
          </a:xfrm>
        </p:spPr>
        <p:txBody>
          <a:bodyPr/>
          <a:lstStyle/>
          <a:p>
            <a:pPr eaLnBrk="1" hangingPunct="1"/>
            <a:r>
              <a:rPr lang="ru-RU" altLang="fr-FR" sz="3600" dirty="0" smtClean="0">
                <a:ea typeface="ＭＳ Ｐゴシック" pitchFamily="34" charset="-128"/>
              </a:rPr>
              <a:t>Фонд НКН</a:t>
            </a:r>
            <a:endParaRPr lang="fr-FR" altLang="fr-FR" sz="3600" dirty="0" smtClean="0">
              <a:ea typeface="ＭＳ Ｐゴシック" pitchFamily="34" charset="-128"/>
            </a:endParaRPr>
          </a:p>
        </p:txBody>
      </p:sp>
      <p:sp>
        <p:nvSpPr>
          <p:cNvPr id="9219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9220" name="Text Placeholder 8"/>
          <p:cNvSpPr txBox="1">
            <a:spLocks/>
          </p:cNvSpPr>
          <p:nvPr/>
        </p:nvSpPr>
        <p:spPr bwMode="auto">
          <a:xfrm>
            <a:off x="2286000" y="1905000"/>
            <a:ext cx="6477000" cy="409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spcBef>
                <a:spcPts val="1200"/>
              </a:spcBef>
              <a:spcAft>
                <a:spcPts val="600"/>
              </a:spcAft>
            </a:pPr>
            <a:r>
              <a:rPr lang="ru-RU" altLang="fr-FR" sz="2000" dirty="0" smtClean="0">
                <a:solidFill>
                  <a:schemeClr val="tx1"/>
                </a:solidFill>
              </a:rPr>
              <a:t>Источники финансирования Фонда НКН</a:t>
            </a:r>
            <a:r>
              <a:rPr lang="en-ZA" altLang="fr-FR" sz="2000" dirty="0" smtClean="0">
                <a:solidFill>
                  <a:schemeClr val="tx1"/>
                </a:solidFill>
              </a:rPr>
              <a:t>:</a:t>
            </a:r>
            <a:endParaRPr lang="en-ZA" altLang="fr-FR" sz="2000" dirty="0">
              <a:solidFill>
                <a:schemeClr val="tx1"/>
              </a:solidFill>
            </a:endParaRPr>
          </a:p>
          <a:p>
            <a:pPr defTabSz="9144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b="0" dirty="0" smtClean="0">
                <a:solidFill>
                  <a:schemeClr val="tx1"/>
                </a:solidFill>
              </a:rPr>
              <a:t>Обязательные взносы государств-участников</a:t>
            </a:r>
            <a:endParaRPr lang="en-ZA" altLang="fr-FR" sz="2000" b="0" dirty="0">
              <a:solidFill>
                <a:schemeClr val="tx1"/>
              </a:solidFill>
            </a:endParaRPr>
          </a:p>
          <a:p>
            <a:pPr defTabSz="9144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b="0" dirty="0" smtClean="0">
                <a:solidFill>
                  <a:schemeClr val="tx1"/>
                </a:solidFill>
              </a:rPr>
              <a:t>Добровольные дополнительные взносы государств-участников</a:t>
            </a:r>
            <a:endParaRPr lang="en-ZA" altLang="fr-FR" sz="2000" b="0" dirty="0">
              <a:solidFill>
                <a:schemeClr val="tx1"/>
              </a:solidFill>
            </a:endParaRPr>
          </a:p>
          <a:p>
            <a:pPr defTabSz="9144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b="0" dirty="0" smtClean="0">
                <a:solidFill>
                  <a:schemeClr val="tx1"/>
                </a:solidFill>
              </a:rPr>
              <a:t>Прочие взносы</a:t>
            </a:r>
            <a:endParaRPr lang="en-ZA" altLang="fr-FR" sz="20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1107996"/>
          </a:xfrm>
        </p:spPr>
        <p:txBody>
          <a:bodyPr/>
          <a:lstStyle/>
          <a:p>
            <a:pPr eaLnBrk="1" hangingPunct="1"/>
            <a:r>
              <a:rPr lang="ru-RU" altLang="fr-FR" sz="3600" dirty="0" smtClean="0">
                <a:ea typeface="ＭＳ Ｐゴシック" pitchFamily="34" charset="-128"/>
              </a:rPr>
              <a:t>Цели международной помощи</a:t>
            </a:r>
            <a:endParaRPr lang="fr-FR" altLang="fr-FR" sz="3600" dirty="0" smtClean="0">
              <a:ea typeface="ＭＳ Ｐゴシック" pitchFamily="34" charset="-128"/>
            </a:endParaRPr>
          </a:p>
        </p:txBody>
      </p:sp>
      <p:sp>
        <p:nvSpPr>
          <p:cNvPr id="10243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10244" name="Text Placeholder 8"/>
          <p:cNvSpPr txBox="1">
            <a:spLocks/>
          </p:cNvSpPr>
          <p:nvPr/>
        </p:nvSpPr>
        <p:spPr bwMode="auto">
          <a:xfrm>
            <a:off x="2286000" y="1905000"/>
            <a:ext cx="6477000" cy="409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itchFamily="34" charset="0"/>
              <a:buChar char="•"/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spcBef>
                <a:spcPts val="12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ts val="1200"/>
              </a:spcBef>
              <a:buChar char="•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466725" indent="-215900" eaLnBrk="0" hangingPunct="0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466725" indent="1362075" eaLnBrk="0" hangingPunct="0">
              <a:spcBef>
                <a:spcPts val="600"/>
              </a:spcBef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FontTx/>
              <a:buNone/>
              <a:defRPr/>
            </a:pPr>
            <a:r>
              <a:rPr lang="ru-RU" altLang="fr-FR" sz="2000" b="0" dirty="0" smtClean="0">
                <a:solidFill>
                  <a:schemeClr val="tx1"/>
                </a:solidFill>
              </a:rPr>
              <a:t>Поддержка следующих видов деятельности</a:t>
            </a:r>
            <a:r>
              <a:rPr lang="en-GB" altLang="fr-FR" sz="2000" b="0" dirty="0" smtClean="0">
                <a:solidFill>
                  <a:schemeClr val="tx1"/>
                </a:solidFill>
              </a:rPr>
              <a:t>:</a:t>
            </a:r>
          </a:p>
          <a:p>
            <a:pPr marL="342900" indent="-342900" defTabSz="914400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defRPr/>
            </a:pPr>
            <a:r>
              <a:rPr lang="ru-RU" altLang="fr-FR" sz="2000" b="0" dirty="0" smtClean="0">
                <a:solidFill>
                  <a:schemeClr val="tx1"/>
                </a:solidFill>
              </a:rPr>
              <a:t>Охрана элементов Списка срочной охраны</a:t>
            </a:r>
            <a:endParaRPr lang="en-GB" altLang="fr-FR" sz="2000" b="0" dirty="0" smtClean="0">
              <a:solidFill>
                <a:schemeClr val="tx1"/>
              </a:solidFill>
            </a:endParaRPr>
          </a:p>
          <a:p>
            <a:pPr marL="342900" indent="-342900" defTabSz="914400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defRPr/>
            </a:pPr>
            <a:r>
              <a:rPr lang="ru-RU" altLang="fr-FR" sz="2000" b="0" dirty="0" smtClean="0">
                <a:solidFill>
                  <a:schemeClr val="tx1"/>
                </a:solidFill>
              </a:rPr>
              <a:t>Подготовка перечней</a:t>
            </a:r>
            <a:endParaRPr lang="en-GB" altLang="fr-FR" sz="2000" b="0" dirty="0" smtClean="0">
              <a:solidFill>
                <a:schemeClr val="tx1"/>
              </a:solidFill>
            </a:endParaRPr>
          </a:p>
          <a:p>
            <a:pPr marL="342900" indent="-342900" defTabSz="914400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defRPr/>
            </a:pPr>
            <a:r>
              <a:rPr lang="ru-RU" altLang="fr-FR" sz="2000" b="0" dirty="0" smtClean="0">
                <a:solidFill>
                  <a:schemeClr val="tx1"/>
                </a:solidFill>
              </a:rPr>
              <a:t>Программы и проекты по охране НКН</a:t>
            </a:r>
            <a:r>
              <a:rPr lang="en-GB" altLang="fr-FR" sz="2000" b="0" dirty="0" smtClean="0">
                <a:solidFill>
                  <a:schemeClr val="tx1"/>
                </a:solidFill>
              </a:rPr>
              <a:t> </a:t>
            </a:r>
          </a:p>
          <a:p>
            <a:pPr marL="342900" indent="-342900" defTabSz="914400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defRPr/>
            </a:pPr>
            <a:r>
              <a:rPr lang="ru-RU" altLang="fr-FR" sz="2000" b="0" dirty="0" smtClean="0">
                <a:solidFill>
                  <a:schemeClr val="tx1"/>
                </a:solidFill>
              </a:rPr>
              <a:t>Любая другая деятельность, которую Комитет сочтёт необходимой</a:t>
            </a:r>
            <a:r>
              <a:rPr lang="en-GB" altLang="fr-FR" sz="2000" b="0" dirty="0" smtClean="0">
                <a:solidFill>
                  <a:schemeClr val="tx1"/>
                </a:solidFill>
              </a:rPr>
              <a:t> (</a:t>
            </a:r>
            <a:r>
              <a:rPr lang="ru-RU" altLang="fr-FR" sz="2000" b="0" dirty="0" smtClean="0">
                <a:solidFill>
                  <a:schemeClr val="tx1"/>
                </a:solidFill>
              </a:rPr>
              <a:t>например, помощь в подготовке документов и укрепление потенциала</a:t>
            </a:r>
            <a:r>
              <a:rPr lang="en-GB" altLang="fr-FR" sz="2000" b="0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0245" name="TextBox 1"/>
          <p:cNvSpPr txBox="1">
            <a:spLocks noChangeArrowheads="1"/>
          </p:cNvSpPr>
          <p:nvPr/>
        </p:nvSpPr>
        <p:spPr bwMode="auto">
          <a:xfrm>
            <a:off x="403225" y="1905000"/>
            <a:ext cx="1762125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spcBef>
                <a:spcPts val="600"/>
              </a:spcBef>
              <a:spcAft>
                <a:spcPts val="600"/>
              </a:spcAft>
            </a:pPr>
            <a:r>
              <a:rPr lang="ru-RU" altLang="fr-FR" dirty="0" smtClean="0">
                <a:solidFill>
                  <a:schemeClr val="tx1"/>
                </a:solidFill>
              </a:rPr>
              <a:t>Статьи</a:t>
            </a:r>
            <a:r>
              <a:rPr lang="en-GB" altLang="fr-FR" dirty="0" smtClean="0">
                <a:solidFill>
                  <a:schemeClr val="tx1"/>
                </a:solidFill>
              </a:rPr>
              <a:t> </a:t>
            </a:r>
            <a:r>
              <a:rPr lang="en-GB" altLang="fr-FR" dirty="0">
                <a:solidFill>
                  <a:schemeClr val="tx1"/>
                </a:solidFill>
              </a:rPr>
              <a:t>20 </a:t>
            </a:r>
            <a:r>
              <a:rPr lang="ru-RU" altLang="fr-FR" dirty="0" smtClean="0">
                <a:solidFill>
                  <a:schemeClr val="tx1"/>
                </a:solidFill>
              </a:rPr>
              <a:t>и</a:t>
            </a:r>
            <a:r>
              <a:rPr lang="en-GB" altLang="fr-FR" dirty="0" smtClean="0">
                <a:solidFill>
                  <a:schemeClr val="tx1"/>
                </a:solidFill>
              </a:rPr>
              <a:t> </a:t>
            </a:r>
            <a:r>
              <a:rPr lang="en-GB" altLang="fr-FR" dirty="0">
                <a:solidFill>
                  <a:schemeClr val="tx1"/>
                </a:solidFill>
              </a:rPr>
              <a:t>21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1661993"/>
          </a:xfrm>
        </p:spPr>
        <p:txBody>
          <a:bodyPr/>
          <a:lstStyle/>
          <a:p>
            <a:pPr eaLnBrk="1" hangingPunct="1"/>
            <a:r>
              <a:rPr lang="ru-RU" altLang="fr-FR" sz="3600" dirty="0" smtClean="0">
                <a:ea typeface="ＭＳ Ｐゴシック" pitchFamily="34" charset="-128"/>
              </a:rPr>
              <a:t>Сохранение традиционных исполнительских искусств сомали</a:t>
            </a:r>
            <a:r>
              <a:rPr lang="en-ZA" altLang="fr-FR" sz="3600" dirty="0" smtClean="0">
                <a:ea typeface="ＭＳ Ｐゴシック" pitchFamily="34" charset="-128"/>
              </a:rPr>
              <a:t> </a:t>
            </a:r>
            <a:endParaRPr lang="fr-FR" altLang="fr-FR" sz="3600" dirty="0" smtClean="0">
              <a:ea typeface="ＭＳ Ｐゴシック" pitchFamily="34" charset="-128"/>
            </a:endParaRPr>
          </a:p>
        </p:txBody>
      </p:sp>
      <p:sp>
        <p:nvSpPr>
          <p:cNvPr id="11267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sp>
        <p:nvSpPr>
          <p:cNvPr id="11268" name="Text Placeholder 8"/>
          <p:cNvSpPr txBox="1">
            <a:spLocks/>
          </p:cNvSpPr>
          <p:nvPr/>
        </p:nvSpPr>
        <p:spPr bwMode="auto">
          <a:xfrm>
            <a:off x="2300606" y="2255520"/>
            <a:ext cx="6477000" cy="409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4161750" indent="-24161750"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42900" indent="-3429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lvl="1" defTabSz="9144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dirty="0" smtClean="0"/>
              <a:t>Идентификация исполнительских искусств сообществ, говорящих на сомалийском языке, в северо-восточной Кении</a:t>
            </a:r>
            <a:endParaRPr lang="en-GB" altLang="fr-FR" sz="2000" dirty="0"/>
          </a:p>
          <a:p>
            <a:pPr lvl="1" defTabSz="9144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dirty="0" smtClean="0"/>
              <a:t>Предварительный перечень этих традиций</a:t>
            </a:r>
            <a:endParaRPr lang="en-GB" altLang="fr-FR" sz="2000" dirty="0"/>
          </a:p>
          <a:p>
            <a:pPr lvl="1" defTabSz="9144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dirty="0" smtClean="0"/>
              <a:t>Приобретение существующих аудиовизуальных материалов</a:t>
            </a:r>
            <a:endParaRPr lang="en-GB" altLang="fr-FR" sz="2000" dirty="0"/>
          </a:p>
          <a:p>
            <a:pPr lvl="1" defTabSz="9144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altLang="fr-FR" sz="2000" dirty="0" smtClean="0"/>
              <a:t>Упорядочение информации о данных и материалах, хранящихся в различных учреждениях региона</a:t>
            </a:r>
            <a:endParaRPr lang="en-GB" alt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>
          <a:xfrm>
            <a:off x="2286000" y="374650"/>
            <a:ext cx="6477000" cy="1661993"/>
          </a:xfrm>
        </p:spPr>
        <p:txBody>
          <a:bodyPr/>
          <a:lstStyle/>
          <a:p>
            <a:pPr eaLnBrk="1" hangingPunct="1"/>
            <a:r>
              <a:rPr lang="ru-RU" altLang="fr-FR" sz="3600" dirty="0" smtClean="0">
                <a:ea typeface="ＭＳ Ｐゴシック" pitchFamily="34" charset="-128"/>
              </a:rPr>
              <a:t>Одобренные просьбы о международной помощи с</a:t>
            </a:r>
            <a:r>
              <a:rPr lang="en-ZA" altLang="fr-FR" sz="3600" dirty="0" smtClean="0">
                <a:ea typeface="ＭＳ Ｐゴシック" pitchFamily="34" charset="-128"/>
              </a:rPr>
              <a:t> 2009</a:t>
            </a:r>
            <a:r>
              <a:rPr lang="ru-RU" altLang="fr-FR" sz="3600" dirty="0" smtClean="0">
                <a:ea typeface="ＭＳ Ｐゴシック" pitchFamily="34" charset="-128"/>
              </a:rPr>
              <a:t> г.</a:t>
            </a:r>
            <a:r>
              <a:rPr lang="en-ZA" altLang="fr-FR" sz="3600" dirty="0" smtClean="0">
                <a:ea typeface="ＭＳ Ｐゴシック" pitchFamily="34" charset="-128"/>
              </a:rPr>
              <a:t> (I)</a:t>
            </a:r>
            <a:endParaRPr lang="fr-FR" altLang="fr-FR" sz="3600" dirty="0" smtClean="0">
              <a:ea typeface="ＭＳ Ｐゴシック" pitchFamily="34" charset="-128"/>
            </a:endParaRPr>
          </a:p>
        </p:txBody>
      </p:sp>
      <p:sp>
        <p:nvSpPr>
          <p:cNvPr id="12291" name="Espace réservé du pied de page 3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 b="1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5pPr>
            <a:lvl6pPr marL="9239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6pPr>
            <a:lvl7pPr marL="13811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7pPr>
            <a:lvl8pPr marL="18383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8pPr>
            <a:lvl9pPr marL="2295525" indent="1362075" eaLnBrk="0" fontAlgn="base" hangingPunct="0">
              <a:spcBef>
                <a:spcPts val="600"/>
              </a:spcBef>
              <a:spcAft>
                <a:spcPct val="0"/>
              </a:spcAft>
              <a:buChar char="»"/>
              <a:defRPr sz="2000">
                <a:solidFill>
                  <a:srgbClr val="07DEDB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r>
              <a:rPr lang="fr-FR" altLang="fr-FR" sz="600" b="0" dirty="0" smtClean="0">
                <a:solidFill>
                  <a:srgbClr val="000000"/>
                </a:solidFill>
              </a:rPr>
              <a:t>© </a:t>
            </a:r>
            <a:r>
              <a:rPr lang="ru-RU" altLang="fr-FR" sz="600" b="0" dirty="0">
                <a:solidFill>
                  <a:srgbClr val="000000"/>
                </a:solidFill>
              </a:rPr>
              <a:t>Все права защищены</a:t>
            </a:r>
            <a:r>
              <a:rPr lang="fr-FR" altLang="fr-FR" sz="600" b="0" dirty="0">
                <a:solidFill>
                  <a:srgbClr val="000000"/>
                </a:solidFill>
              </a:rPr>
              <a:t>: </a:t>
            </a:r>
            <a:r>
              <a:rPr lang="ru-RU" altLang="fr-FR" sz="600" b="0" dirty="0" smtClean="0">
                <a:solidFill>
                  <a:srgbClr val="000000"/>
                </a:solidFill>
              </a:rPr>
              <a:t>ЮНЕСКО</a:t>
            </a:r>
            <a:endParaRPr lang="fr-FR" altLang="fr-FR" sz="600" b="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5" name="Content Placeholder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37123"/>
              </p:ext>
            </p:extLst>
          </p:nvPr>
        </p:nvGraphicFramePr>
        <p:xfrm>
          <a:off x="463550" y="2190750"/>
          <a:ext cx="8229600" cy="4221163"/>
        </p:xfrm>
        <a:graphic>
          <a:graphicData uri="http://schemas.openxmlformats.org/drawingml/2006/table">
            <a:tbl>
              <a:tblPr/>
              <a:tblGrid>
                <a:gridCol w="4679950"/>
                <a:gridCol w="1368425"/>
                <a:gridCol w="2181225"/>
              </a:tblGrid>
              <a:tr h="396209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Проект</a:t>
                      </a:r>
                      <a:endParaRPr kumimoji="0" lang="en-GB" altLang="fr-F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B587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Страна</a:t>
                      </a:r>
                      <a:endParaRPr kumimoji="0" lang="en-GB" altLang="fr-F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B587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Бюджет</a:t>
                      </a:r>
                      <a:endParaRPr kumimoji="0" lang="en-GB" altLang="fr-F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B587C"/>
                    </a:solidFill>
                  </a:tcPr>
                </a:tc>
              </a:tr>
              <a:tr h="1005814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Традиции и практики, связанные с </a:t>
                      </a:r>
                      <a:r>
                        <a:rPr kumimoji="0" lang="ru-RU" altLang="fr-F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кайя</a:t>
                      </a:r>
                      <a:r>
                        <a:rPr kumimoji="0" lang="ru-RU" alt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 в священных лесах </a:t>
                      </a:r>
                      <a:r>
                        <a:rPr kumimoji="0" lang="ru-RU" altLang="fr-F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миджикенда</a:t>
                      </a:r>
                      <a:endParaRPr kumimoji="0" lang="en-GB" alt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03" marB="4570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1D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Ke</a:t>
                      </a:r>
                      <a:r>
                        <a:rPr kumimoji="0" lang="ru-RU" altLang="fr-F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ния</a:t>
                      </a:r>
                      <a:endParaRPr kumimoji="0" lang="en-GB" alt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03" marB="4570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1D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126,580$</a:t>
                      </a:r>
                      <a:endParaRPr kumimoji="0" lang="en-GB" alt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03" marB="4570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1D7"/>
                    </a:solidFill>
                  </a:tcPr>
                </a:tc>
              </a:tr>
              <a:tr h="1005814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Документирование и инвентаризация нематериального культурного наследия в Республике Маврикий</a:t>
                      </a:r>
                      <a:endParaRPr kumimoji="0" lang="en-GB" alt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03" marB="4570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Маврикий</a:t>
                      </a:r>
                      <a:endParaRPr kumimoji="0" lang="en-GB" alt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03" marB="4570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AE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52,461$</a:t>
                      </a:r>
                      <a:endParaRPr kumimoji="0" lang="en-GB" alt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03" marB="4570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AEC"/>
                    </a:solidFill>
                  </a:tcPr>
                </a:tc>
              </a:tr>
              <a:tr h="1005814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Перечень элементов НКН, относящихся к опыту кабального труда в Республике Маврикий</a:t>
                      </a:r>
                      <a:endParaRPr kumimoji="0" lang="en-GB" alt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03" marB="4570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1D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Ma</a:t>
                      </a:r>
                      <a:r>
                        <a:rPr kumimoji="0" lang="ru-RU" altLang="fr-F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врикий</a:t>
                      </a:r>
                      <a:endParaRPr kumimoji="0" lang="en-GB" alt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03" marB="4570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1D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chemeClr val="tx1"/>
                        </a:buClr>
                        <a:buFont typeface="Arial" pitchFamily="34" charset="0"/>
                        <a:defRPr sz="2400" b="1"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37931725" indent="-37474525" eaLnBrk="0" hangingPunct="0">
                        <a:spcBef>
                          <a:spcPts val="12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eaLnBrk="0" hangingPunct="0">
                        <a:spcBef>
                          <a:spcPts val="12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eaLnBrk="0" hangingPunct="0">
                        <a:spcBef>
                          <a:spcPts val="6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eaLnBrk="0" hangingPunct="0">
                        <a:spcBef>
                          <a:spcPts val="600"/>
                        </a:spcBef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4572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9144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1371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18288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defRPr>
                          <a:solidFill>
                            <a:srgbClr val="07DEDB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33,007$</a:t>
                      </a:r>
                      <a:endParaRPr kumimoji="0" lang="en-GB" alt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03" marB="4570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1D7"/>
                    </a:solidFill>
                  </a:tcPr>
                </a:tc>
              </a:tr>
              <a:tr h="8075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Создание национального перечня НКН Беларуси</a:t>
                      </a:r>
                      <a:endParaRPr kumimoji="0" lang="en-GB" alt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03" marB="4570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1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Беларусь</a:t>
                      </a:r>
                      <a:endParaRPr kumimoji="0" lang="en-GB" alt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03" marB="4570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1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133,600$</a:t>
                      </a:r>
                      <a:endParaRPr kumimoji="0" lang="en-GB" alt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03" marB="4570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1D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Unesc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7DEDB"/>
      </a:accent1>
      <a:accent2>
        <a:srgbClr val="00D213"/>
      </a:accent2>
      <a:accent3>
        <a:srgbClr val="FF0000"/>
      </a:accent3>
      <a:accent4>
        <a:srgbClr val="FFFF00"/>
      </a:accent4>
      <a:accent5>
        <a:srgbClr val="07DEDB"/>
      </a:accent5>
      <a:accent6>
        <a:srgbClr val="00D213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5573</TotalTime>
  <Words>588</Words>
  <Application>Microsoft Office PowerPoint</Application>
  <PresentationFormat>On-screen Show (4:3)</PresentationFormat>
  <Paragraphs>128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Thème Office</vt:lpstr>
      <vt:lpstr>Международное сотрудничество и помощь Раздел 12 Презентация PowerPoint    </vt:lpstr>
      <vt:lpstr>В этой презентации </vt:lpstr>
      <vt:lpstr>Международное сотрудничество</vt:lpstr>
      <vt:lpstr>Многонациональная деятельность в отношении совместного наследия</vt:lpstr>
      <vt:lpstr>Международная помощь</vt:lpstr>
      <vt:lpstr>Фонд НКН</vt:lpstr>
      <vt:lpstr>Цели международной помощи</vt:lpstr>
      <vt:lpstr>Сохранение традиционных исполнительских искусств сомали </vt:lpstr>
      <vt:lpstr>Одобренные просьбы о международной помощи с 2009 г. (I)</vt:lpstr>
      <vt:lpstr>Одобренные просьбы о международной помощи с 2009 г. (II)</vt:lpstr>
      <vt:lpstr>Подготовка просьбы: формы</vt:lpstr>
      <vt:lpstr>Подготовка просьбы: график</vt:lpstr>
      <vt:lpstr>Критерии оценки просьб о международной помощи</vt:lpstr>
      <vt:lpstr>Какие просьбы имеют приоритет?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Prйsentation PowerPoint</dc:title>
  <dc:creator>**** ****</dc:creator>
  <cp:lastModifiedBy>UNESCO</cp:lastModifiedBy>
  <cp:revision>108</cp:revision>
  <dcterms:created xsi:type="dcterms:W3CDTF">2013-09-28T11:37:18Z</dcterms:created>
  <dcterms:modified xsi:type="dcterms:W3CDTF">2015-11-06T09:06:22Z</dcterms:modified>
</cp:coreProperties>
</file>