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7" r:id="rId2"/>
    <p:sldId id="265" r:id="rId3"/>
    <p:sldId id="290" r:id="rId4"/>
    <p:sldId id="291" r:id="rId5"/>
    <p:sldId id="267" r:id="rId6"/>
    <p:sldId id="292" r:id="rId7"/>
    <p:sldId id="293" r:id="rId8"/>
    <p:sldId id="294" r:id="rId9"/>
    <p:sldId id="266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99" r:id="rId21"/>
    <p:sldId id="295" r:id="rId22"/>
    <p:sldId id="278" r:id="rId23"/>
    <p:sldId id="302" r:id="rId24"/>
    <p:sldId id="301" r:id="rId25"/>
    <p:sldId id="282" r:id="rId26"/>
    <p:sldId id="283" r:id="rId27"/>
    <p:sldId id="284" r:id="rId28"/>
    <p:sldId id="285" r:id="rId29"/>
  </p:sldIdLst>
  <p:sldSz cx="9144000" cy="6858000" type="screen4x3"/>
  <p:notesSz cx="6858000" cy="9144000"/>
  <p:defaultTextStyle>
    <a:defPPr>
      <a:defRPr lang="fr-FR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15">
          <p15:clr>
            <a:srgbClr val="A4A3A4"/>
          </p15:clr>
        </p15:guide>
        <p15:guide id="2" orient="horz" pos="1200">
          <p15:clr>
            <a:srgbClr val="A4A3A4"/>
          </p15:clr>
        </p15:guide>
        <p15:guide id="3" orient="horz" pos="2160">
          <p15:clr>
            <a:srgbClr val="A4A3A4"/>
          </p15:clr>
        </p15:guide>
        <p15:guide id="4" pos="1437">
          <p15:clr>
            <a:srgbClr val="A4A3A4"/>
          </p15:clr>
        </p15:guide>
        <p15:guide id="5" pos="2419">
          <p15:clr>
            <a:srgbClr val="A4A3A4"/>
          </p15:clr>
        </p15:guide>
        <p15:guide id="6" pos="5515">
          <p15:clr>
            <a:srgbClr val="A4A3A4"/>
          </p15:clr>
        </p15:guide>
        <p15:guide id="7" pos="1310">
          <p15:clr>
            <a:srgbClr val="A4A3A4"/>
          </p15:clr>
        </p15:guide>
        <p15:guide id="8" pos="25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erónica Torrecillas" initials="VT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2734" autoAdjust="0"/>
  </p:normalViewPr>
  <p:slideViewPr>
    <p:cSldViewPr snapToGrid="0" snapToObjects="1">
      <p:cViewPr varScale="1">
        <p:scale>
          <a:sx n="113" d="100"/>
          <a:sy n="113" d="100"/>
        </p:scale>
        <p:origin x="1542" y="96"/>
      </p:cViewPr>
      <p:guideLst>
        <p:guide orient="horz" pos="715"/>
        <p:guide orient="horz" pos="1200"/>
        <p:guide orient="horz" pos="2160"/>
        <p:guide pos="1437"/>
        <p:guide pos="2419"/>
        <p:guide pos="5515"/>
        <p:guide pos="1310"/>
        <p:guide pos="25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AE6606-8863-419D-9378-FA5F87A648D3}" type="doc">
      <dgm:prSet loTypeId="urn:microsoft.com/office/officeart/2005/8/layout/radial6" loCatId="relationship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ZA"/>
        </a:p>
      </dgm:t>
    </dgm:pt>
    <dgm:pt modelId="{C67F8519-C8E1-45B6-8174-AFC8B32CA891}">
      <dgm:prSet phldrT="[Text]"/>
      <dgm:spPr/>
      <dgm:t>
        <a:bodyPr/>
        <a:lstStyle/>
        <a:p>
          <a:r>
            <a:t>Política cultural</a:t>
          </a:r>
          <a:endParaRPr lang="es-ES" dirty="0"/>
        </a:p>
      </dgm:t>
    </dgm:pt>
    <dgm:pt modelId="{450F70C7-DE45-4784-B7B0-C159A4659EEB}" type="parTrans" cxnId="{5776A63B-65E3-417D-9A3D-23E0D62DC02B}">
      <dgm:prSet/>
      <dgm:spPr/>
      <dgm:t>
        <a:bodyPr/>
        <a:lstStyle/>
        <a:p>
          <a:endParaRPr lang="en-ZA"/>
        </a:p>
      </dgm:t>
    </dgm:pt>
    <dgm:pt modelId="{18F27361-33B9-408A-8D6A-17D24C31F6B4}" type="sibTrans" cxnId="{5776A63B-65E3-417D-9A3D-23E0D62DC02B}">
      <dgm:prSet/>
      <dgm:spPr/>
      <dgm:t>
        <a:bodyPr/>
        <a:lstStyle/>
        <a:p>
          <a:endParaRPr lang="en-ZA"/>
        </a:p>
      </dgm:t>
    </dgm:pt>
    <dgm:pt modelId="{CEB6191D-D844-4211-B8E3-B5000361C663}">
      <dgm:prSet phldrT="[Text]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t>Política relativa a los conocimientos autóctonos </a:t>
          </a:r>
          <a:endParaRPr lang="es-ES" dirty="0"/>
        </a:p>
      </dgm:t>
    </dgm:pt>
    <dgm:pt modelId="{F705E253-077A-41D9-BC0B-059FEB6AAE34}" type="parTrans" cxnId="{B259E0F8-9A47-440E-8D1A-6BEFFFE6EBD1}">
      <dgm:prSet/>
      <dgm:spPr/>
      <dgm:t>
        <a:bodyPr/>
        <a:lstStyle/>
        <a:p>
          <a:endParaRPr lang="en-ZA"/>
        </a:p>
      </dgm:t>
    </dgm:pt>
    <dgm:pt modelId="{41DA987D-7369-422A-9A4B-86BCF22A7A0A}" type="sibTrans" cxnId="{B259E0F8-9A47-440E-8D1A-6BEFFFE6EBD1}">
      <dgm:prSet/>
      <dgm:spPr/>
      <dgm:t>
        <a:bodyPr/>
        <a:lstStyle/>
        <a:p>
          <a:endParaRPr lang="en-ZA"/>
        </a:p>
      </dgm:t>
    </dgm:pt>
    <dgm:pt modelId="{56BE38B7-D874-4CD4-9129-D4FA10725732}">
      <dgm:prSet phldrT="[Text]"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r>
            <a:t>Legislación sobre medicina tradicional</a:t>
          </a:r>
          <a:endParaRPr lang="es-ES" dirty="0"/>
        </a:p>
      </dgm:t>
    </dgm:pt>
    <dgm:pt modelId="{1E058940-AC94-43F9-A188-64ED1BB6A07D}" type="parTrans" cxnId="{5A1C0E11-8682-4B5A-BCCF-061576D8B95F}">
      <dgm:prSet/>
      <dgm:spPr/>
      <dgm:t>
        <a:bodyPr/>
        <a:lstStyle/>
        <a:p>
          <a:endParaRPr lang="en-ZA"/>
        </a:p>
      </dgm:t>
    </dgm:pt>
    <dgm:pt modelId="{0BCE04A3-F5FC-4C7C-924C-9FF9AB96AAD9}" type="sibTrans" cxnId="{5A1C0E11-8682-4B5A-BCCF-061576D8B95F}">
      <dgm:prSet/>
      <dgm:spPr/>
      <dgm:t>
        <a:bodyPr/>
        <a:lstStyle/>
        <a:p>
          <a:endParaRPr lang="en-ZA"/>
        </a:p>
      </dgm:t>
    </dgm:pt>
    <dgm:pt modelId="{D9E4DC33-C48D-4DA0-AB76-E09F2BEDED1D}">
      <dgm:prSet phldrT="[Text]"/>
      <dgm:spPr/>
      <dgm:t>
        <a:bodyPr/>
        <a:lstStyle/>
        <a:p>
          <a:r>
            <a:t>Política sobre PCI</a:t>
          </a:r>
          <a:endParaRPr lang="es-ES" dirty="0"/>
        </a:p>
      </dgm:t>
    </dgm:pt>
    <dgm:pt modelId="{A36D0B73-4E89-48A6-BDA5-F605FA36BF3D}" type="parTrans" cxnId="{66BB3B7C-C5C9-4336-A21E-BFE5FE1D6EF0}">
      <dgm:prSet/>
      <dgm:spPr/>
      <dgm:t>
        <a:bodyPr/>
        <a:lstStyle/>
        <a:p>
          <a:endParaRPr lang="en-ZA"/>
        </a:p>
      </dgm:t>
    </dgm:pt>
    <dgm:pt modelId="{0E5D1A84-A50E-4C7A-AEFC-AE781B829758}" type="sibTrans" cxnId="{66BB3B7C-C5C9-4336-A21E-BFE5FE1D6EF0}">
      <dgm:prSet/>
      <dgm:spPr/>
      <dgm:t>
        <a:bodyPr/>
        <a:lstStyle/>
        <a:p>
          <a:endParaRPr lang="en-ZA"/>
        </a:p>
      </dgm:t>
    </dgm:pt>
    <dgm:pt modelId="{02D17156-C1E0-4695-962F-2FFA9CAA207C}">
      <dgm:prSet phldrT="[Text]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t>Leyes de propiedad intelectual</a:t>
          </a:r>
          <a:endParaRPr lang="es-ES" dirty="0"/>
        </a:p>
      </dgm:t>
    </dgm:pt>
    <dgm:pt modelId="{C76676DC-DC6B-4750-81F0-C298A226D9EC}" type="parTrans" cxnId="{1391C37D-C0B7-4EDB-8AA5-A41E1A329D60}">
      <dgm:prSet/>
      <dgm:spPr/>
      <dgm:t>
        <a:bodyPr/>
        <a:lstStyle/>
        <a:p>
          <a:endParaRPr lang="en-ZA"/>
        </a:p>
      </dgm:t>
    </dgm:pt>
    <dgm:pt modelId="{1888A54B-96BF-40D5-8695-E7F9F35489A2}" type="sibTrans" cxnId="{1391C37D-C0B7-4EDB-8AA5-A41E1A329D60}">
      <dgm:prSet/>
      <dgm:spPr/>
      <dgm:t>
        <a:bodyPr/>
        <a:lstStyle/>
        <a:p>
          <a:endParaRPr lang="en-ZA"/>
        </a:p>
      </dgm:t>
    </dgm:pt>
    <dgm:pt modelId="{2BACD849-BC56-4213-8936-606E569CDECE}">
      <dgm:prSet phldrT="[Text]" custRadScaleRad="98678" custRadScaleInc="157300"/>
      <dgm:spPr/>
      <dgm:t>
        <a:bodyPr/>
        <a:lstStyle/>
        <a:p>
          <a:endParaRPr lang="en-ZA" dirty="0"/>
        </a:p>
      </dgm:t>
    </dgm:pt>
    <dgm:pt modelId="{F70637E9-6980-499E-9EFC-4FE0A8CEB92C}" type="parTrans" cxnId="{DB3ACE71-174C-417E-8875-9F88CDE9CC44}">
      <dgm:prSet/>
      <dgm:spPr/>
      <dgm:t>
        <a:bodyPr/>
        <a:lstStyle/>
        <a:p>
          <a:endParaRPr lang="en-ZA"/>
        </a:p>
      </dgm:t>
    </dgm:pt>
    <dgm:pt modelId="{AE99B56E-CF75-445E-B1A1-7CBDF6C6BBA7}" type="sibTrans" cxnId="{DB3ACE71-174C-417E-8875-9F88CDE9CC44}">
      <dgm:prSet/>
      <dgm:spPr/>
      <dgm:t>
        <a:bodyPr/>
        <a:lstStyle/>
        <a:p>
          <a:endParaRPr lang="en-ZA"/>
        </a:p>
      </dgm:t>
    </dgm:pt>
    <dgm:pt modelId="{CD0E0636-FFA8-4F32-9448-BCF27FA466BA}">
      <dgm:prSet phldrT="[Text]" custRadScaleRad="98678" custRadScaleInc="157300"/>
      <dgm:spPr/>
      <dgm:t>
        <a:bodyPr/>
        <a:lstStyle/>
        <a:p>
          <a:endParaRPr lang="en-ZA" dirty="0"/>
        </a:p>
      </dgm:t>
    </dgm:pt>
    <dgm:pt modelId="{164FD223-7E55-4EFA-BFB4-9BC30319D1DE}" type="parTrans" cxnId="{5BAF59FD-FB96-4AD5-9DD7-2EB75BC68660}">
      <dgm:prSet/>
      <dgm:spPr/>
      <dgm:t>
        <a:bodyPr/>
        <a:lstStyle/>
        <a:p>
          <a:endParaRPr lang="en-ZA"/>
        </a:p>
      </dgm:t>
    </dgm:pt>
    <dgm:pt modelId="{68CFB667-BE16-425D-A7B2-F55EC1FAFF2E}" type="sibTrans" cxnId="{5BAF59FD-FB96-4AD5-9DD7-2EB75BC68660}">
      <dgm:prSet/>
      <dgm:spPr/>
      <dgm:t>
        <a:bodyPr/>
        <a:lstStyle/>
        <a:p>
          <a:endParaRPr lang="en-ZA"/>
        </a:p>
      </dgm:t>
    </dgm:pt>
    <dgm:pt modelId="{A12DFCAE-426C-4E2A-B6FC-16EFC2D49465}">
      <dgm:prSet phldrT="[Text]"/>
      <dgm:spPr/>
      <dgm:t>
        <a:bodyPr/>
        <a:lstStyle/>
        <a:p>
          <a:r>
            <a:t>Legislación sobre patrimonio cultural</a:t>
          </a:r>
          <a:endParaRPr lang="es-ES" dirty="0"/>
        </a:p>
      </dgm:t>
    </dgm:pt>
    <dgm:pt modelId="{9FBEBE86-905C-4152-B05F-8A699BE23C35}" type="parTrans" cxnId="{8C1D07C6-7EA0-4DB5-A67C-9017C56203A6}">
      <dgm:prSet/>
      <dgm:spPr/>
      <dgm:t>
        <a:bodyPr/>
        <a:lstStyle/>
        <a:p>
          <a:endParaRPr lang="en-ZA"/>
        </a:p>
      </dgm:t>
    </dgm:pt>
    <dgm:pt modelId="{8B81B62D-BD82-4A4B-A4C4-924B0FC8CF2A}" type="sibTrans" cxnId="{8C1D07C6-7EA0-4DB5-A67C-9017C56203A6}">
      <dgm:prSet/>
      <dgm:spPr/>
      <dgm:t>
        <a:bodyPr/>
        <a:lstStyle/>
        <a:p>
          <a:endParaRPr lang="en-ZA"/>
        </a:p>
      </dgm:t>
    </dgm:pt>
    <dgm:pt modelId="{C736337D-9A08-4636-9774-C03C80465B9B}">
      <dgm:prSet phldrT="[Text]"/>
      <dgm:spPr/>
      <dgm:t>
        <a:bodyPr/>
        <a:lstStyle/>
        <a:p>
          <a:r>
            <a:t>Política lingüística</a:t>
          </a:r>
          <a:endParaRPr lang="es-ES" dirty="0"/>
        </a:p>
      </dgm:t>
    </dgm:pt>
    <dgm:pt modelId="{F44477C5-F91C-4A53-8527-0BB7871BEE83}" type="parTrans" cxnId="{005F6ED9-1290-4926-87E0-70C77842FD38}">
      <dgm:prSet/>
      <dgm:spPr/>
      <dgm:t>
        <a:bodyPr/>
        <a:lstStyle/>
        <a:p>
          <a:endParaRPr lang="en-ZA"/>
        </a:p>
      </dgm:t>
    </dgm:pt>
    <dgm:pt modelId="{8E804E4F-B164-4333-A7C5-A44527A9B4CB}" type="sibTrans" cxnId="{005F6ED9-1290-4926-87E0-70C77842FD38}">
      <dgm:prSet/>
      <dgm:spPr/>
      <dgm:t>
        <a:bodyPr/>
        <a:lstStyle/>
        <a:p>
          <a:endParaRPr lang="en-ZA"/>
        </a:p>
      </dgm:t>
    </dgm:pt>
    <dgm:pt modelId="{D7F58B3A-6A18-43B4-B0FF-D948319DD77B}">
      <dgm:prSet phldrT="[Text]"/>
      <dgm:spPr/>
      <dgm:t>
        <a:bodyPr/>
        <a:lstStyle/>
        <a:p>
          <a:r>
            <a:t>Políticas y leyes provinciales y locales</a:t>
          </a:r>
          <a:endParaRPr lang="es-ES" dirty="0"/>
        </a:p>
      </dgm:t>
    </dgm:pt>
    <dgm:pt modelId="{9C0FED6D-58C3-44F6-B4A0-5AA885385F26}" type="sibTrans" cxnId="{A900DDB6-C0E1-41F1-9114-63519891F604}">
      <dgm:prSet/>
      <dgm:spPr/>
      <dgm:t>
        <a:bodyPr/>
        <a:lstStyle/>
        <a:p>
          <a:endParaRPr lang="en-ZA"/>
        </a:p>
      </dgm:t>
    </dgm:pt>
    <dgm:pt modelId="{F70A916B-7D3E-40FA-ADF3-4EBF31CF18A5}" type="parTrans" cxnId="{A900DDB6-C0E1-41F1-9114-63519891F604}">
      <dgm:prSet/>
      <dgm:spPr/>
      <dgm:t>
        <a:bodyPr/>
        <a:lstStyle/>
        <a:p>
          <a:endParaRPr lang="en-ZA"/>
        </a:p>
      </dgm:t>
    </dgm:pt>
    <dgm:pt modelId="{173D6170-FFA1-4A53-B5E5-0E6BE3759F00}">
      <dgm:prSet phldrT="[Text]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t>Legislación sobre prospección biológica</a:t>
          </a:r>
          <a:endParaRPr lang="es-ES" dirty="0"/>
        </a:p>
      </dgm:t>
    </dgm:pt>
    <dgm:pt modelId="{3FFD98B0-7BE0-4346-9DDA-BBF6122EAD6C}" type="parTrans" cxnId="{12FF39C7-CAD6-433E-AFC2-9A9CA477636A}">
      <dgm:prSet/>
      <dgm:spPr/>
      <dgm:t>
        <a:bodyPr/>
        <a:lstStyle/>
        <a:p>
          <a:endParaRPr lang="en-ZA"/>
        </a:p>
      </dgm:t>
    </dgm:pt>
    <dgm:pt modelId="{71DAD2CC-6104-4F65-98F5-8D67838FDC10}" type="sibTrans" cxnId="{12FF39C7-CAD6-433E-AFC2-9A9CA477636A}">
      <dgm:prSet/>
      <dgm:spPr/>
      <dgm:t>
        <a:bodyPr/>
        <a:lstStyle/>
        <a:p>
          <a:endParaRPr lang="en-ZA"/>
        </a:p>
      </dgm:t>
    </dgm:pt>
    <dgm:pt modelId="{3E2E01E0-57A6-4B8E-B898-75E7726CF586}" type="pres">
      <dgm:prSet presAssocID="{DFAE6606-8863-419D-9378-FA5F87A648D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ZA"/>
        </a:p>
      </dgm:t>
    </dgm:pt>
    <dgm:pt modelId="{ED9FE486-92A4-43A4-9A0C-D56552FA88D4}" type="pres">
      <dgm:prSet presAssocID="{D7F58B3A-6A18-43B4-B0FF-D948319DD77B}" presName="centerShape" presStyleLbl="node0" presStyleIdx="0" presStyleCnt="1" custLinFactNeighborX="4891" custLinFactNeighborY="-17"/>
      <dgm:spPr/>
      <dgm:t>
        <a:bodyPr/>
        <a:lstStyle/>
        <a:p>
          <a:endParaRPr lang="en-ZA"/>
        </a:p>
      </dgm:t>
    </dgm:pt>
    <dgm:pt modelId="{C11E392D-AD18-43F1-8F2D-8F466A43B08C}" type="pres">
      <dgm:prSet presAssocID="{C67F8519-C8E1-45B6-8174-AFC8B32CA891}" presName="node" presStyleLbl="node1" presStyleIdx="0" presStyleCnt="8" custRadScaleRad="96880">
        <dgm:presLayoutVars>
          <dgm:bulletEnabled val="1"/>
        </dgm:presLayoutVars>
      </dgm:prSet>
      <dgm:spPr/>
      <dgm:t>
        <a:bodyPr/>
        <a:lstStyle/>
        <a:p>
          <a:endParaRPr lang="en-ZA"/>
        </a:p>
      </dgm:t>
    </dgm:pt>
    <dgm:pt modelId="{C4C58323-E5E8-440E-A683-A180DBFB524F}" type="pres">
      <dgm:prSet presAssocID="{C67F8519-C8E1-45B6-8174-AFC8B32CA891}" presName="dummy" presStyleCnt="0"/>
      <dgm:spPr/>
    </dgm:pt>
    <dgm:pt modelId="{A5DC78BF-5C24-472C-B36C-72F0AAC658E5}" type="pres">
      <dgm:prSet presAssocID="{18F27361-33B9-408A-8D6A-17D24C31F6B4}" presName="sibTrans" presStyleLbl="sibTrans2D1" presStyleIdx="0" presStyleCnt="8" custLinFactNeighborX="2534" custLinFactNeighborY="-1634"/>
      <dgm:spPr/>
      <dgm:t>
        <a:bodyPr/>
        <a:lstStyle/>
        <a:p>
          <a:endParaRPr lang="en-ZA"/>
        </a:p>
      </dgm:t>
    </dgm:pt>
    <dgm:pt modelId="{F113AA31-354F-4DC5-A470-4E5C2D85AA96}" type="pres">
      <dgm:prSet presAssocID="{CEB6191D-D844-4211-B8E3-B5000361C663}" presName="node" presStyleLbl="node1" presStyleIdx="1" presStyleCnt="8" custScaleX="153227" custRadScaleRad="123918" custRadScaleInc="10922">
        <dgm:presLayoutVars>
          <dgm:bulletEnabled val="1"/>
        </dgm:presLayoutVars>
      </dgm:prSet>
      <dgm:spPr/>
      <dgm:t>
        <a:bodyPr/>
        <a:lstStyle/>
        <a:p>
          <a:endParaRPr lang="en-ZA"/>
        </a:p>
      </dgm:t>
    </dgm:pt>
    <dgm:pt modelId="{7FA1C0F0-D828-4588-B1DE-3AD8F2F30F08}" type="pres">
      <dgm:prSet presAssocID="{CEB6191D-D844-4211-B8E3-B5000361C663}" presName="dummy" presStyleCnt="0"/>
      <dgm:spPr/>
    </dgm:pt>
    <dgm:pt modelId="{277FEA2A-1209-482C-AB01-A69537BB69A7}" type="pres">
      <dgm:prSet presAssocID="{41DA987D-7369-422A-9A4B-86BCF22A7A0A}" presName="sibTrans" presStyleLbl="sibTrans2D1" presStyleIdx="1" presStyleCnt="8" custScaleX="89473" custLinFactNeighborX="11155" custLinFactNeighborY="1462"/>
      <dgm:spPr/>
      <dgm:t>
        <a:bodyPr/>
        <a:lstStyle/>
        <a:p>
          <a:endParaRPr lang="en-ZA"/>
        </a:p>
      </dgm:t>
    </dgm:pt>
    <dgm:pt modelId="{51FE34B1-008D-4767-92F7-966F49BD2E97}" type="pres">
      <dgm:prSet presAssocID="{173D6170-FFA1-4A53-B5E5-0E6BE3759F00}" presName="node" presStyleLbl="node1" presStyleIdx="2" presStyleCnt="8" custScaleX="142215" custScaleY="148904" custRadScaleRad="129496" custRadScaleInc="9420">
        <dgm:presLayoutVars>
          <dgm:bulletEnabled val="1"/>
        </dgm:presLayoutVars>
      </dgm:prSet>
      <dgm:spPr/>
      <dgm:t>
        <a:bodyPr/>
        <a:lstStyle/>
        <a:p>
          <a:endParaRPr lang="en-ZA"/>
        </a:p>
      </dgm:t>
    </dgm:pt>
    <dgm:pt modelId="{E9E7B6D7-4BAD-4E03-9203-A2D3F6154FFA}" type="pres">
      <dgm:prSet presAssocID="{173D6170-FFA1-4A53-B5E5-0E6BE3759F00}" presName="dummy" presStyleCnt="0"/>
      <dgm:spPr/>
    </dgm:pt>
    <dgm:pt modelId="{023EED69-B09C-4BF5-9A53-26A8666367FC}" type="pres">
      <dgm:prSet presAssocID="{71DAD2CC-6104-4F65-98F5-8D67838FDC10}" presName="sibTrans" presStyleLbl="sibTrans2D1" presStyleIdx="2" presStyleCnt="8" custScaleX="102589" custScaleY="91605" custLinFactNeighborX="4719" custLinFactNeighborY="1816"/>
      <dgm:spPr/>
      <dgm:t>
        <a:bodyPr/>
        <a:lstStyle/>
        <a:p>
          <a:endParaRPr lang="en-ZA"/>
        </a:p>
      </dgm:t>
    </dgm:pt>
    <dgm:pt modelId="{D941D91C-B89B-4491-9097-CB10012C4C18}" type="pres">
      <dgm:prSet presAssocID="{56BE38B7-D874-4CD4-9129-D4FA10725732}" presName="node" presStyleLbl="node1" presStyleIdx="3" presStyleCnt="8" custScaleX="138325" custScaleY="140508" custRadScaleRad="125937" custRadScaleInc="24895">
        <dgm:presLayoutVars>
          <dgm:bulletEnabled val="1"/>
        </dgm:presLayoutVars>
      </dgm:prSet>
      <dgm:spPr/>
      <dgm:t>
        <a:bodyPr/>
        <a:lstStyle/>
        <a:p>
          <a:endParaRPr lang="en-ZA"/>
        </a:p>
      </dgm:t>
    </dgm:pt>
    <dgm:pt modelId="{B6E7587C-9137-4B28-BD38-930BAD030A53}" type="pres">
      <dgm:prSet presAssocID="{56BE38B7-D874-4CD4-9129-D4FA10725732}" presName="dummy" presStyleCnt="0"/>
      <dgm:spPr/>
    </dgm:pt>
    <dgm:pt modelId="{A0808D3F-2E00-4775-AFEE-285BCF3E583A}" type="pres">
      <dgm:prSet presAssocID="{0BCE04A3-F5FC-4C7C-924C-9FF9AB96AAD9}" presName="sibTrans" presStyleLbl="sibTrans2D1" presStyleIdx="3" presStyleCnt="8" custLinFactNeighborX="4719" custLinFactNeighborY="1816"/>
      <dgm:spPr/>
      <dgm:t>
        <a:bodyPr/>
        <a:lstStyle/>
        <a:p>
          <a:endParaRPr lang="en-ZA"/>
        </a:p>
      </dgm:t>
    </dgm:pt>
    <dgm:pt modelId="{D17DA249-B412-47DE-A659-4D1BF7F9D13E}" type="pres">
      <dgm:prSet presAssocID="{02D17156-C1E0-4695-962F-2FFA9CAA207C}" presName="node" presStyleLbl="node1" presStyleIdx="4" presStyleCnt="8" custScaleX="149139" custRadScaleRad="95405" custRadScaleInc="32304">
        <dgm:presLayoutVars>
          <dgm:bulletEnabled val="1"/>
        </dgm:presLayoutVars>
      </dgm:prSet>
      <dgm:spPr/>
      <dgm:t>
        <a:bodyPr/>
        <a:lstStyle/>
        <a:p>
          <a:endParaRPr lang="en-ZA"/>
        </a:p>
      </dgm:t>
    </dgm:pt>
    <dgm:pt modelId="{B5E27D5D-3007-40D6-BC9A-930BF918B44E}" type="pres">
      <dgm:prSet presAssocID="{02D17156-C1E0-4695-962F-2FFA9CAA207C}" presName="dummy" presStyleCnt="0"/>
      <dgm:spPr/>
    </dgm:pt>
    <dgm:pt modelId="{214CDD74-2284-4869-ADC9-C8B42A6038B3}" type="pres">
      <dgm:prSet presAssocID="{1888A54B-96BF-40D5-8695-E7F9F35489A2}" presName="sibTrans" presStyleLbl="sibTrans2D1" presStyleIdx="4" presStyleCnt="8"/>
      <dgm:spPr/>
      <dgm:t>
        <a:bodyPr/>
        <a:lstStyle/>
        <a:p>
          <a:endParaRPr lang="en-ZA"/>
        </a:p>
      </dgm:t>
    </dgm:pt>
    <dgm:pt modelId="{56388C93-990B-4B4D-A1D4-124AD6ED9D59}" type="pres">
      <dgm:prSet presAssocID="{C736337D-9A08-4636-9774-C03C80465B9B}" presName="node" presStyleLbl="node1" presStyleIdx="5" presStyleCnt="8" custRadScaleRad="94094" custRadScaleInc="183231">
        <dgm:presLayoutVars>
          <dgm:bulletEnabled val="1"/>
        </dgm:presLayoutVars>
      </dgm:prSet>
      <dgm:spPr/>
      <dgm:t>
        <a:bodyPr/>
        <a:lstStyle/>
        <a:p>
          <a:endParaRPr lang="en-ZA"/>
        </a:p>
      </dgm:t>
    </dgm:pt>
    <dgm:pt modelId="{7A9848C3-BE60-48DB-966E-13468852BE65}" type="pres">
      <dgm:prSet presAssocID="{C736337D-9A08-4636-9774-C03C80465B9B}" presName="dummy" presStyleCnt="0"/>
      <dgm:spPr/>
    </dgm:pt>
    <dgm:pt modelId="{CEE9936D-6915-4D28-AE2B-FC6AFDA43F46}" type="pres">
      <dgm:prSet presAssocID="{8E804E4F-B164-4333-A7C5-A44527A9B4CB}" presName="sibTrans" presStyleLbl="sibTrans2D1" presStyleIdx="5" presStyleCnt="8"/>
      <dgm:spPr/>
      <dgm:t>
        <a:bodyPr/>
        <a:lstStyle/>
        <a:p>
          <a:endParaRPr lang="en-ZA"/>
        </a:p>
      </dgm:t>
    </dgm:pt>
    <dgm:pt modelId="{B2E61CB2-0813-4707-B000-4F2A18CE350B}" type="pres">
      <dgm:prSet presAssocID="{A12DFCAE-426C-4E2A-B6FC-16EFC2D49465}" presName="node" presStyleLbl="node1" presStyleIdx="6" presStyleCnt="8" custRadScaleRad="91932" custRadScaleInc="432534">
        <dgm:presLayoutVars>
          <dgm:bulletEnabled val="1"/>
        </dgm:presLayoutVars>
      </dgm:prSet>
      <dgm:spPr/>
      <dgm:t>
        <a:bodyPr/>
        <a:lstStyle/>
        <a:p>
          <a:endParaRPr lang="en-ZA"/>
        </a:p>
      </dgm:t>
    </dgm:pt>
    <dgm:pt modelId="{00304EBB-6C87-4F0A-93CA-3ED4ED727769}" type="pres">
      <dgm:prSet presAssocID="{A12DFCAE-426C-4E2A-B6FC-16EFC2D49465}" presName="dummy" presStyleCnt="0"/>
      <dgm:spPr/>
    </dgm:pt>
    <dgm:pt modelId="{0015B63A-DDE7-457E-8113-B9D31A2BC5F8}" type="pres">
      <dgm:prSet presAssocID="{8B81B62D-BD82-4A4B-A4C4-924B0FC8CF2A}" presName="sibTrans" presStyleLbl="sibTrans2D1" presStyleIdx="6" presStyleCnt="8"/>
      <dgm:spPr/>
      <dgm:t>
        <a:bodyPr/>
        <a:lstStyle/>
        <a:p>
          <a:endParaRPr lang="en-ZA"/>
        </a:p>
      </dgm:t>
    </dgm:pt>
    <dgm:pt modelId="{9AA9B512-EF79-4678-AEC5-277D55E458B1}" type="pres">
      <dgm:prSet presAssocID="{D9E4DC33-C48D-4DA0-AB76-E09F2BEDED1D}" presName="node" presStyleLbl="node1" presStyleIdx="7" presStyleCnt="8" custRadScaleRad="91662" custRadScaleInc="-36869">
        <dgm:presLayoutVars>
          <dgm:bulletEnabled val="1"/>
        </dgm:presLayoutVars>
      </dgm:prSet>
      <dgm:spPr/>
      <dgm:t>
        <a:bodyPr/>
        <a:lstStyle/>
        <a:p>
          <a:endParaRPr lang="en-ZA"/>
        </a:p>
      </dgm:t>
    </dgm:pt>
    <dgm:pt modelId="{82260DF2-86A3-4CEB-A0FE-A05F9F651089}" type="pres">
      <dgm:prSet presAssocID="{D9E4DC33-C48D-4DA0-AB76-E09F2BEDED1D}" presName="dummy" presStyleCnt="0"/>
      <dgm:spPr/>
    </dgm:pt>
    <dgm:pt modelId="{337595F1-936F-471F-B74E-7298F6BC5A4E}" type="pres">
      <dgm:prSet presAssocID="{0E5D1A84-A50E-4C7A-AEFC-AE781B829758}" presName="sibTrans" presStyleLbl="sibTrans2D1" presStyleIdx="7" presStyleCnt="8"/>
      <dgm:spPr/>
      <dgm:t>
        <a:bodyPr/>
        <a:lstStyle/>
        <a:p>
          <a:endParaRPr lang="en-ZA"/>
        </a:p>
      </dgm:t>
    </dgm:pt>
  </dgm:ptLst>
  <dgm:cxnLst>
    <dgm:cxn modelId="{E96FC45E-6BF3-4ABD-B505-947FA93EE81B}" type="presOf" srcId="{A12DFCAE-426C-4E2A-B6FC-16EFC2D49465}" destId="{B2E61CB2-0813-4707-B000-4F2A18CE350B}" srcOrd="0" destOrd="0" presId="urn:microsoft.com/office/officeart/2005/8/layout/radial6"/>
    <dgm:cxn modelId="{EA1C9A68-F463-4B95-A885-C98F7C593740}" type="presOf" srcId="{C736337D-9A08-4636-9774-C03C80465B9B}" destId="{56388C93-990B-4B4D-A1D4-124AD6ED9D59}" srcOrd="0" destOrd="0" presId="urn:microsoft.com/office/officeart/2005/8/layout/radial6"/>
    <dgm:cxn modelId="{A568C954-11CE-40C8-AD3C-0667CE19FBC7}" type="presOf" srcId="{173D6170-FFA1-4A53-B5E5-0E6BE3759F00}" destId="{51FE34B1-008D-4767-92F7-966F49BD2E97}" srcOrd="0" destOrd="0" presId="urn:microsoft.com/office/officeart/2005/8/layout/radial6"/>
    <dgm:cxn modelId="{5BAF59FD-FB96-4AD5-9DD7-2EB75BC68660}" srcId="{DFAE6606-8863-419D-9378-FA5F87A648D3}" destId="{CD0E0636-FFA8-4F32-9448-BCF27FA466BA}" srcOrd="2" destOrd="0" parTransId="{164FD223-7E55-4EFA-BFB4-9BC30319D1DE}" sibTransId="{68CFB667-BE16-425D-A7B2-F55EC1FAFF2E}"/>
    <dgm:cxn modelId="{B259E0F8-9A47-440E-8D1A-6BEFFFE6EBD1}" srcId="{D7F58B3A-6A18-43B4-B0FF-D948319DD77B}" destId="{CEB6191D-D844-4211-B8E3-B5000361C663}" srcOrd="1" destOrd="0" parTransId="{F705E253-077A-41D9-BC0B-059FEB6AAE34}" sibTransId="{41DA987D-7369-422A-9A4B-86BCF22A7A0A}"/>
    <dgm:cxn modelId="{DBAD4636-DB9F-4D13-973B-B6335ADEC56F}" type="presOf" srcId="{71DAD2CC-6104-4F65-98F5-8D67838FDC10}" destId="{023EED69-B09C-4BF5-9A53-26A8666367FC}" srcOrd="0" destOrd="0" presId="urn:microsoft.com/office/officeart/2005/8/layout/radial6"/>
    <dgm:cxn modelId="{BE0094B7-7256-4E07-8943-16D4ADBEDD0F}" type="presOf" srcId="{02D17156-C1E0-4695-962F-2FFA9CAA207C}" destId="{D17DA249-B412-47DE-A659-4D1BF7F9D13E}" srcOrd="0" destOrd="0" presId="urn:microsoft.com/office/officeart/2005/8/layout/radial6"/>
    <dgm:cxn modelId="{5A1C0E11-8682-4B5A-BCCF-061576D8B95F}" srcId="{D7F58B3A-6A18-43B4-B0FF-D948319DD77B}" destId="{56BE38B7-D874-4CD4-9129-D4FA10725732}" srcOrd="3" destOrd="0" parTransId="{1E058940-AC94-43F9-A188-64ED1BB6A07D}" sibTransId="{0BCE04A3-F5FC-4C7C-924C-9FF9AB96AAD9}"/>
    <dgm:cxn modelId="{5776A63B-65E3-417D-9A3D-23E0D62DC02B}" srcId="{D7F58B3A-6A18-43B4-B0FF-D948319DD77B}" destId="{C67F8519-C8E1-45B6-8174-AFC8B32CA891}" srcOrd="0" destOrd="0" parTransId="{450F70C7-DE45-4784-B7B0-C159A4659EEB}" sibTransId="{18F27361-33B9-408A-8D6A-17D24C31F6B4}"/>
    <dgm:cxn modelId="{A900DDB6-C0E1-41F1-9114-63519891F604}" srcId="{DFAE6606-8863-419D-9378-FA5F87A648D3}" destId="{D7F58B3A-6A18-43B4-B0FF-D948319DD77B}" srcOrd="0" destOrd="0" parTransId="{F70A916B-7D3E-40FA-ADF3-4EBF31CF18A5}" sibTransId="{9C0FED6D-58C3-44F6-B4A0-5AA885385F26}"/>
    <dgm:cxn modelId="{1391C37D-C0B7-4EDB-8AA5-A41E1A329D60}" srcId="{D7F58B3A-6A18-43B4-B0FF-D948319DD77B}" destId="{02D17156-C1E0-4695-962F-2FFA9CAA207C}" srcOrd="4" destOrd="0" parTransId="{C76676DC-DC6B-4750-81F0-C298A226D9EC}" sibTransId="{1888A54B-96BF-40D5-8695-E7F9F35489A2}"/>
    <dgm:cxn modelId="{9B08A4E5-067D-4F6F-BC89-E63692E5EBA7}" type="presOf" srcId="{8B81B62D-BD82-4A4B-A4C4-924B0FC8CF2A}" destId="{0015B63A-DDE7-457E-8113-B9D31A2BC5F8}" srcOrd="0" destOrd="0" presId="urn:microsoft.com/office/officeart/2005/8/layout/radial6"/>
    <dgm:cxn modelId="{BF9EC5B1-9E1F-4630-82E1-B9AF2E20305E}" type="presOf" srcId="{C67F8519-C8E1-45B6-8174-AFC8B32CA891}" destId="{C11E392D-AD18-43F1-8F2D-8F466A43B08C}" srcOrd="0" destOrd="0" presId="urn:microsoft.com/office/officeart/2005/8/layout/radial6"/>
    <dgm:cxn modelId="{8C1D07C6-7EA0-4DB5-A67C-9017C56203A6}" srcId="{D7F58B3A-6A18-43B4-B0FF-D948319DD77B}" destId="{A12DFCAE-426C-4E2A-B6FC-16EFC2D49465}" srcOrd="6" destOrd="0" parTransId="{9FBEBE86-905C-4152-B05F-8A699BE23C35}" sibTransId="{8B81B62D-BD82-4A4B-A4C4-924B0FC8CF2A}"/>
    <dgm:cxn modelId="{DBD71398-7EBC-4A79-AC05-CB5C802F3C62}" type="presOf" srcId="{CEB6191D-D844-4211-B8E3-B5000361C663}" destId="{F113AA31-354F-4DC5-A470-4E5C2D85AA96}" srcOrd="0" destOrd="0" presId="urn:microsoft.com/office/officeart/2005/8/layout/radial6"/>
    <dgm:cxn modelId="{005F6ED9-1290-4926-87E0-70C77842FD38}" srcId="{D7F58B3A-6A18-43B4-B0FF-D948319DD77B}" destId="{C736337D-9A08-4636-9774-C03C80465B9B}" srcOrd="5" destOrd="0" parTransId="{F44477C5-F91C-4A53-8527-0BB7871BEE83}" sibTransId="{8E804E4F-B164-4333-A7C5-A44527A9B4CB}"/>
    <dgm:cxn modelId="{66BB3B7C-C5C9-4336-A21E-BFE5FE1D6EF0}" srcId="{D7F58B3A-6A18-43B4-B0FF-D948319DD77B}" destId="{D9E4DC33-C48D-4DA0-AB76-E09F2BEDED1D}" srcOrd="7" destOrd="0" parTransId="{A36D0B73-4E89-48A6-BDA5-F605FA36BF3D}" sibTransId="{0E5D1A84-A50E-4C7A-AEFC-AE781B829758}"/>
    <dgm:cxn modelId="{DB3ACE71-174C-417E-8875-9F88CDE9CC44}" srcId="{DFAE6606-8863-419D-9378-FA5F87A648D3}" destId="{2BACD849-BC56-4213-8936-606E569CDECE}" srcOrd="1" destOrd="0" parTransId="{F70637E9-6980-499E-9EFC-4FE0A8CEB92C}" sibTransId="{AE99B56E-CF75-445E-B1A1-7CBDF6C6BBA7}"/>
    <dgm:cxn modelId="{72CFD3D9-BF16-4A1B-8085-C2F89E3D106A}" type="presOf" srcId="{D7F58B3A-6A18-43B4-B0FF-D948319DD77B}" destId="{ED9FE486-92A4-43A4-9A0C-D56552FA88D4}" srcOrd="0" destOrd="0" presId="urn:microsoft.com/office/officeart/2005/8/layout/radial6"/>
    <dgm:cxn modelId="{3AB66141-86E2-490A-8792-4DC1376B315A}" type="presOf" srcId="{DFAE6606-8863-419D-9378-FA5F87A648D3}" destId="{3E2E01E0-57A6-4B8E-B898-75E7726CF586}" srcOrd="0" destOrd="0" presId="urn:microsoft.com/office/officeart/2005/8/layout/radial6"/>
    <dgm:cxn modelId="{C07A5866-F66D-4B51-9EA9-FF3C98657BFD}" type="presOf" srcId="{41DA987D-7369-422A-9A4B-86BCF22A7A0A}" destId="{277FEA2A-1209-482C-AB01-A69537BB69A7}" srcOrd="0" destOrd="0" presId="urn:microsoft.com/office/officeart/2005/8/layout/radial6"/>
    <dgm:cxn modelId="{8DBA69DC-97E1-448E-8DB8-A1A835943488}" type="presOf" srcId="{56BE38B7-D874-4CD4-9129-D4FA10725732}" destId="{D941D91C-B89B-4491-9097-CB10012C4C18}" srcOrd="0" destOrd="0" presId="urn:microsoft.com/office/officeart/2005/8/layout/radial6"/>
    <dgm:cxn modelId="{439EE574-755B-43C3-AC76-65D795866A77}" type="presOf" srcId="{18F27361-33B9-408A-8D6A-17D24C31F6B4}" destId="{A5DC78BF-5C24-472C-B36C-72F0AAC658E5}" srcOrd="0" destOrd="0" presId="urn:microsoft.com/office/officeart/2005/8/layout/radial6"/>
    <dgm:cxn modelId="{09CA5C0B-EE84-4F4C-B302-22FF2D4F4E38}" type="presOf" srcId="{0BCE04A3-F5FC-4C7C-924C-9FF9AB96AAD9}" destId="{A0808D3F-2E00-4775-AFEE-285BCF3E583A}" srcOrd="0" destOrd="0" presId="urn:microsoft.com/office/officeart/2005/8/layout/radial6"/>
    <dgm:cxn modelId="{B51C8FDE-25B4-471B-B4F6-1AA8AD1FA498}" type="presOf" srcId="{1888A54B-96BF-40D5-8695-E7F9F35489A2}" destId="{214CDD74-2284-4869-ADC9-C8B42A6038B3}" srcOrd="0" destOrd="0" presId="urn:microsoft.com/office/officeart/2005/8/layout/radial6"/>
    <dgm:cxn modelId="{12FF39C7-CAD6-433E-AFC2-9A9CA477636A}" srcId="{D7F58B3A-6A18-43B4-B0FF-D948319DD77B}" destId="{173D6170-FFA1-4A53-B5E5-0E6BE3759F00}" srcOrd="2" destOrd="0" parTransId="{3FFD98B0-7BE0-4346-9DDA-BBF6122EAD6C}" sibTransId="{71DAD2CC-6104-4F65-98F5-8D67838FDC10}"/>
    <dgm:cxn modelId="{E45680AF-B3D1-4A86-9FA6-E6FBFCD6A352}" type="presOf" srcId="{8E804E4F-B164-4333-A7C5-A44527A9B4CB}" destId="{CEE9936D-6915-4D28-AE2B-FC6AFDA43F46}" srcOrd="0" destOrd="0" presId="urn:microsoft.com/office/officeart/2005/8/layout/radial6"/>
    <dgm:cxn modelId="{5E549ECC-828E-4909-8B18-A9D26B91C8A5}" type="presOf" srcId="{D9E4DC33-C48D-4DA0-AB76-E09F2BEDED1D}" destId="{9AA9B512-EF79-4678-AEC5-277D55E458B1}" srcOrd="0" destOrd="0" presId="urn:microsoft.com/office/officeart/2005/8/layout/radial6"/>
    <dgm:cxn modelId="{25270E74-A59F-4738-8462-35F3FEB56A9B}" type="presOf" srcId="{0E5D1A84-A50E-4C7A-AEFC-AE781B829758}" destId="{337595F1-936F-471F-B74E-7298F6BC5A4E}" srcOrd="0" destOrd="0" presId="urn:microsoft.com/office/officeart/2005/8/layout/radial6"/>
    <dgm:cxn modelId="{58DF5583-CA2F-4930-A054-0743BB270F32}" type="presParOf" srcId="{3E2E01E0-57A6-4B8E-B898-75E7726CF586}" destId="{ED9FE486-92A4-43A4-9A0C-D56552FA88D4}" srcOrd="0" destOrd="0" presId="urn:microsoft.com/office/officeart/2005/8/layout/radial6"/>
    <dgm:cxn modelId="{6F779EBB-72F3-435B-ACB8-2A0F02803334}" type="presParOf" srcId="{3E2E01E0-57A6-4B8E-B898-75E7726CF586}" destId="{C11E392D-AD18-43F1-8F2D-8F466A43B08C}" srcOrd="1" destOrd="0" presId="urn:microsoft.com/office/officeart/2005/8/layout/radial6"/>
    <dgm:cxn modelId="{94332C3D-19E6-4694-B4DB-6171ACAAFAA1}" type="presParOf" srcId="{3E2E01E0-57A6-4B8E-B898-75E7726CF586}" destId="{C4C58323-E5E8-440E-A683-A180DBFB524F}" srcOrd="2" destOrd="0" presId="urn:microsoft.com/office/officeart/2005/8/layout/radial6"/>
    <dgm:cxn modelId="{2345F618-7F4B-4893-AAF3-8E3F0481A82F}" type="presParOf" srcId="{3E2E01E0-57A6-4B8E-B898-75E7726CF586}" destId="{A5DC78BF-5C24-472C-B36C-72F0AAC658E5}" srcOrd="3" destOrd="0" presId="urn:microsoft.com/office/officeart/2005/8/layout/radial6"/>
    <dgm:cxn modelId="{6E86E1F2-E6BD-4C24-B569-303371D0113B}" type="presParOf" srcId="{3E2E01E0-57A6-4B8E-B898-75E7726CF586}" destId="{F113AA31-354F-4DC5-A470-4E5C2D85AA96}" srcOrd="4" destOrd="0" presId="urn:microsoft.com/office/officeart/2005/8/layout/radial6"/>
    <dgm:cxn modelId="{26B48640-DB4E-4A0D-A35A-E3BED8F4DE26}" type="presParOf" srcId="{3E2E01E0-57A6-4B8E-B898-75E7726CF586}" destId="{7FA1C0F0-D828-4588-B1DE-3AD8F2F30F08}" srcOrd="5" destOrd="0" presId="urn:microsoft.com/office/officeart/2005/8/layout/radial6"/>
    <dgm:cxn modelId="{D6D490FA-58A9-47C0-8773-CA112B386089}" type="presParOf" srcId="{3E2E01E0-57A6-4B8E-B898-75E7726CF586}" destId="{277FEA2A-1209-482C-AB01-A69537BB69A7}" srcOrd="6" destOrd="0" presId="urn:microsoft.com/office/officeart/2005/8/layout/radial6"/>
    <dgm:cxn modelId="{667CB4EC-E3F6-4608-8602-807857254B3A}" type="presParOf" srcId="{3E2E01E0-57A6-4B8E-B898-75E7726CF586}" destId="{51FE34B1-008D-4767-92F7-966F49BD2E97}" srcOrd="7" destOrd="0" presId="urn:microsoft.com/office/officeart/2005/8/layout/radial6"/>
    <dgm:cxn modelId="{89366578-F85A-457F-AA9F-2F2BEFB95F73}" type="presParOf" srcId="{3E2E01E0-57A6-4B8E-B898-75E7726CF586}" destId="{E9E7B6D7-4BAD-4E03-9203-A2D3F6154FFA}" srcOrd="8" destOrd="0" presId="urn:microsoft.com/office/officeart/2005/8/layout/radial6"/>
    <dgm:cxn modelId="{F2624863-2F1F-44FB-9D9D-F76E1D98FBE4}" type="presParOf" srcId="{3E2E01E0-57A6-4B8E-B898-75E7726CF586}" destId="{023EED69-B09C-4BF5-9A53-26A8666367FC}" srcOrd="9" destOrd="0" presId="urn:microsoft.com/office/officeart/2005/8/layout/radial6"/>
    <dgm:cxn modelId="{30A0EF3D-2BEE-4D6B-B02C-E20CF7565F77}" type="presParOf" srcId="{3E2E01E0-57A6-4B8E-B898-75E7726CF586}" destId="{D941D91C-B89B-4491-9097-CB10012C4C18}" srcOrd="10" destOrd="0" presId="urn:microsoft.com/office/officeart/2005/8/layout/radial6"/>
    <dgm:cxn modelId="{B7D3DF61-13D4-4A21-9307-E1E3DE4C1ED8}" type="presParOf" srcId="{3E2E01E0-57A6-4B8E-B898-75E7726CF586}" destId="{B6E7587C-9137-4B28-BD38-930BAD030A53}" srcOrd="11" destOrd="0" presId="urn:microsoft.com/office/officeart/2005/8/layout/radial6"/>
    <dgm:cxn modelId="{53E6A04A-92D4-499E-807D-48CFB3193B23}" type="presParOf" srcId="{3E2E01E0-57A6-4B8E-B898-75E7726CF586}" destId="{A0808D3F-2E00-4775-AFEE-285BCF3E583A}" srcOrd="12" destOrd="0" presId="urn:microsoft.com/office/officeart/2005/8/layout/radial6"/>
    <dgm:cxn modelId="{74E11D8F-7BCF-4B64-817C-549BBBAFF6B6}" type="presParOf" srcId="{3E2E01E0-57A6-4B8E-B898-75E7726CF586}" destId="{D17DA249-B412-47DE-A659-4D1BF7F9D13E}" srcOrd="13" destOrd="0" presId="urn:microsoft.com/office/officeart/2005/8/layout/radial6"/>
    <dgm:cxn modelId="{CCD19AD2-C459-4C22-8D7D-3DAF57FE2942}" type="presParOf" srcId="{3E2E01E0-57A6-4B8E-B898-75E7726CF586}" destId="{B5E27D5D-3007-40D6-BC9A-930BF918B44E}" srcOrd="14" destOrd="0" presId="urn:microsoft.com/office/officeart/2005/8/layout/radial6"/>
    <dgm:cxn modelId="{E158D26E-088F-451A-95E0-893B746AADC8}" type="presParOf" srcId="{3E2E01E0-57A6-4B8E-B898-75E7726CF586}" destId="{214CDD74-2284-4869-ADC9-C8B42A6038B3}" srcOrd="15" destOrd="0" presId="urn:microsoft.com/office/officeart/2005/8/layout/radial6"/>
    <dgm:cxn modelId="{A0A046B3-B99B-459E-BD0C-2C94B80D60A5}" type="presParOf" srcId="{3E2E01E0-57A6-4B8E-B898-75E7726CF586}" destId="{56388C93-990B-4B4D-A1D4-124AD6ED9D59}" srcOrd="16" destOrd="0" presId="urn:microsoft.com/office/officeart/2005/8/layout/radial6"/>
    <dgm:cxn modelId="{ED32874C-3D7E-455F-9571-1908669CD800}" type="presParOf" srcId="{3E2E01E0-57A6-4B8E-B898-75E7726CF586}" destId="{7A9848C3-BE60-48DB-966E-13468852BE65}" srcOrd="17" destOrd="0" presId="urn:microsoft.com/office/officeart/2005/8/layout/radial6"/>
    <dgm:cxn modelId="{AD446DD5-ECBC-4A61-ACD0-9C8B292E66FF}" type="presParOf" srcId="{3E2E01E0-57A6-4B8E-B898-75E7726CF586}" destId="{CEE9936D-6915-4D28-AE2B-FC6AFDA43F46}" srcOrd="18" destOrd="0" presId="urn:microsoft.com/office/officeart/2005/8/layout/radial6"/>
    <dgm:cxn modelId="{B2665F17-12DF-4EC7-80B9-438DF1FD51D6}" type="presParOf" srcId="{3E2E01E0-57A6-4B8E-B898-75E7726CF586}" destId="{B2E61CB2-0813-4707-B000-4F2A18CE350B}" srcOrd="19" destOrd="0" presId="urn:microsoft.com/office/officeart/2005/8/layout/radial6"/>
    <dgm:cxn modelId="{9EF320F0-6981-432B-ADD7-A86696958719}" type="presParOf" srcId="{3E2E01E0-57A6-4B8E-B898-75E7726CF586}" destId="{00304EBB-6C87-4F0A-93CA-3ED4ED727769}" srcOrd="20" destOrd="0" presId="urn:microsoft.com/office/officeart/2005/8/layout/radial6"/>
    <dgm:cxn modelId="{E3B7022E-6E04-46EC-A818-1A81DA5C5F9D}" type="presParOf" srcId="{3E2E01E0-57A6-4B8E-B898-75E7726CF586}" destId="{0015B63A-DDE7-457E-8113-B9D31A2BC5F8}" srcOrd="21" destOrd="0" presId="urn:microsoft.com/office/officeart/2005/8/layout/radial6"/>
    <dgm:cxn modelId="{B7FB86D6-BB03-47B1-80F9-1AD35DFC109D}" type="presParOf" srcId="{3E2E01E0-57A6-4B8E-B898-75E7726CF586}" destId="{9AA9B512-EF79-4678-AEC5-277D55E458B1}" srcOrd="22" destOrd="0" presId="urn:microsoft.com/office/officeart/2005/8/layout/radial6"/>
    <dgm:cxn modelId="{85D1187B-2743-4190-9C5C-CCD57494DBD0}" type="presParOf" srcId="{3E2E01E0-57A6-4B8E-B898-75E7726CF586}" destId="{82260DF2-86A3-4CEB-A0FE-A05F9F651089}" srcOrd="23" destOrd="0" presId="urn:microsoft.com/office/officeart/2005/8/layout/radial6"/>
    <dgm:cxn modelId="{C0DFAB6A-0802-4EE6-BED7-97E0772D07F9}" type="presParOf" srcId="{3E2E01E0-57A6-4B8E-B898-75E7726CF586}" destId="{337595F1-936F-471F-B74E-7298F6BC5A4E}" srcOrd="24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7595F1-936F-471F-B74E-7298F6BC5A4E}">
      <dsp:nvSpPr>
        <dsp:cNvPr id="0" name=""/>
        <dsp:cNvSpPr/>
      </dsp:nvSpPr>
      <dsp:spPr>
        <a:xfrm>
          <a:off x="1922578" y="514609"/>
          <a:ext cx="4139469" cy="4139469"/>
        </a:xfrm>
        <a:prstGeom prst="blockArc">
          <a:avLst>
            <a:gd name="adj1" fmla="val 13056599"/>
            <a:gd name="adj2" fmla="val 15908860"/>
            <a:gd name="adj3" fmla="val 3434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15B63A-DDE7-457E-8113-B9D31A2BC5F8}">
      <dsp:nvSpPr>
        <dsp:cNvPr id="0" name=""/>
        <dsp:cNvSpPr/>
      </dsp:nvSpPr>
      <dsp:spPr>
        <a:xfrm>
          <a:off x="-598144" y="-2546488"/>
          <a:ext cx="4139469" cy="4139469"/>
        </a:xfrm>
        <a:prstGeom prst="blockArc">
          <a:avLst>
            <a:gd name="adj1" fmla="val 2409190"/>
            <a:gd name="adj2" fmla="val 3806947"/>
            <a:gd name="adj3" fmla="val 3434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E9936D-6915-4D28-AE2B-FC6AFDA43F46}">
      <dsp:nvSpPr>
        <dsp:cNvPr id="0" name=""/>
        <dsp:cNvSpPr/>
      </dsp:nvSpPr>
      <dsp:spPr>
        <a:xfrm>
          <a:off x="1904494" y="565091"/>
          <a:ext cx="4139469" cy="4139469"/>
        </a:xfrm>
        <a:prstGeom prst="blockArc">
          <a:avLst>
            <a:gd name="adj1" fmla="val 9999513"/>
            <a:gd name="adj2" fmla="val 14533651"/>
            <a:gd name="adj3" fmla="val 3434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4CDD74-2284-4869-ADC9-C8B42A6038B3}">
      <dsp:nvSpPr>
        <dsp:cNvPr id="0" name=""/>
        <dsp:cNvSpPr/>
      </dsp:nvSpPr>
      <dsp:spPr>
        <a:xfrm>
          <a:off x="1849554" y="375096"/>
          <a:ext cx="4139469" cy="4139469"/>
        </a:xfrm>
        <a:prstGeom prst="blockArc">
          <a:avLst>
            <a:gd name="adj1" fmla="val 5845676"/>
            <a:gd name="adj2" fmla="val 9665138"/>
            <a:gd name="adj3" fmla="val 3434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808D3F-2E00-4775-AFEE-285BCF3E583A}">
      <dsp:nvSpPr>
        <dsp:cNvPr id="0" name=""/>
        <dsp:cNvSpPr/>
      </dsp:nvSpPr>
      <dsp:spPr>
        <a:xfrm>
          <a:off x="2611975" y="610258"/>
          <a:ext cx="4139469" cy="4139469"/>
        </a:xfrm>
        <a:prstGeom prst="blockArc">
          <a:avLst>
            <a:gd name="adj1" fmla="val 3587453"/>
            <a:gd name="adj2" fmla="val 6844954"/>
            <a:gd name="adj3" fmla="val 3434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3EED69-B09C-4BF5-9A53-26A8666367FC}">
      <dsp:nvSpPr>
        <dsp:cNvPr id="0" name=""/>
        <dsp:cNvSpPr/>
      </dsp:nvSpPr>
      <dsp:spPr>
        <a:xfrm>
          <a:off x="2492135" y="824297"/>
          <a:ext cx="4246640" cy="3791960"/>
        </a:xfrm>
        <a:prstGeom prst="blockArc">
          <a:avLst>
            <a:gd name="adj1" fmla="val 21512144"/>
            <a:gd name="adj2" fmla="val 3456403"/>
            <a:gd name="adj3" fmla="val 3434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7FEA2A-1209-482C-AB01-A69537BB69A7}">
      <dsp:nvSpPr>
        <dsp:cNvPr id="0" name=""/>
        <dsp:cNvSpPr/>
      </dsp:nvSpPr>
      <dsp:spPr>
        <a:xfrm>
          <a:off x="3036686" y="411350"/>
          <a:ext cx="3703707" cy="4139469"/>
        </a:xfrm>
        <a:prstGeom prst="blockArc">
          <a:avLst>
            <a:gd name="adj1" fmla="val 18424048"/>
            <a:gd name="adj2" fmla="val 291972"/>
            <a:gd name="adj3" fmla="val 3434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DC78BF-5C24-472C-B36C-72F0AAC658E5}">
      <dsp:nvSpPr>
        <dsp:cNvPr id="0" name=""/>
        <dsp:cNvSpPr/>
      </dsp:nvSpPr>
      <dsp:spPr>
        <a:xfrm>
          <a:off x="2536439" y="336870"/>
          <a:ext cx="4139469" cy="4139469"/>
        </a:xfrm>
        <a:prstGeom prst="blockArc">
          <a:avLst>
            <a:gd name="adj1" fmla="val 15026401"/>
            <a:gd name="adj2" fmla="val 18268857"/>
            <a:gd name="adj3" fmla="val 3434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9FE486-92A4-43A4-9A0C-D56552FA88D4}">
      <dsp:nvSpPr>
        <dsp:cNvPr id="0" name=""/>
        <dsp:cNvSpPr/>
      </dsp:nvSpPr>
      <dsp:spPr>
        <a:xfrm>
          <a:off x="3314057" y="1822304"/>
          <a:ext cx="1410344" cy="141034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1400" kern="1200"/>
            <a:t>Políticas y leyes provinciales y locales</a:t>
          </a:r>
          <a:endParaRPr lang="es-ES" sz="1400" kern="1200" dirty="0"/>
        </a:p>
      </dsp:txBody>
      <dsp:txXfrm>
        <a:off x="3520597" y="2028844"/>
        <a:ext cx="997264" cy="997264"/>
      </dsp:txXfrm>
    </dsp:sp>
    <dsp:sp modelId="{C11E392D-AD18-43F1-8F2D-8F466A43B08C}">
      <dsp:nvSpPr>
        <dsp:cNvPr id="0" name=""/>
        <dsp:cNvSpPr/>
      </dsp:nvSpPr>
      <dsp:spPr>
        <a:xfrm>
          <a:off x="3326624" y="63820"/>
          <a:ext cx="987240" cy="98724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1000" kern="1200"/>
            <a:t>Política cultural</a:t>
          </a:r>
          <a:endParaRPr lang="es-ES" sz="1000" kern="1200" dirty="0"/>
        </a:p>
      </dsp:txBody>
      <dsp:txXfrm>
        <a:off x="3471202" y="208398"/>
        <a:ext cx="698084" cy="698084"/>
      </dsp:txXfrm>
    </dsp:sp>
    <dsp:sp modelId="{F113AA31-354F-4DC5-A470-4E5C2D85AA96}">
      <dsp:nvSpPr>
        <dsp:cNvPr id="0" name=""/>
        <dsp:cNvSpPr/>
      </dsp:nvSpPr>
      <dsp:spPr>
        <a:xfrm>
          <a:off x="4896542" y="303808"/>
          <a:ext cx="1512719" cy="987240"/>
        </a:xfrm>
        <a:prstGeom prst="ellipse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1000" kern="1200"/>
            <a:t>Política relativa a los conocimientos autóctonos </a:t>
          </a:r>
          <a:endParaRPr lang="es-ES" sz="1000" kern="1200" dirty="0"/>
        </a:p>
      </dsp:txBody>
      <dsp:txXfrm>
        <a:off x="5118075" y="448386"/>
        <a:ext cx="1069653" cy="698084"/>
      </dsp:txXfrm>
    </dsp:sp>
    <dsp:sp modelId="{51FE34B1-008D-4767-92F7-966F49BD2E97}">
      <dsp:nvSpPr>
        <dsp:cNvPr id="0" name=""/>
        <dsp:cNvSpPr/>
      </dsp:nvSpPr>
      <dsp:spPr>
        <a:xfrm>
          <a:off x="5751641" y="1858104"/>
          <a:ext cx="1404004" cy="1470041"/>
        </a:xfrm>
        <a:prstGeom prst="ellipse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1000" kern="1200"/>
            <a:t>Legislación sobre prospección biológica</a:t>
          </a:r>
          <a:endParaRPr lang="es-ES" sz="1000" kern="1200" dirty="0"/>
        </a:p>
      </dsp:txBody>
      <dsp:txXfrm>
        <a:off x="5957253" y="2073387"/>
        <a:ext cx="992780" cy="1039475"/>
      </dsp:txXfrm>
    </dsp:sp>
    <dsp:sp modelId="{D941D91C-B89B-4491-9097-CB10012C4C18}">
      <dsp:nvSpPr>
        <dsp:cNvPr id="0" name=""/>
        <dsp:cNvSpPr/>
      </dsp:nvSpPr>
      <dsp:spPr>
        <a:xfrm>
          <a:off x="4827087" y="3669183"/>
          <a:ext cx="1365601" cy="1387152"/>
        </a:xfrm>
        <a:prstGeom prst="ellipse">
          <a:avLst/>
        </a:prstGeom>
        <a:solidFill>
          <a:schemeClr val="accent4">
            <a:lumMod val="20000"/>
            <a:lumOff val="8000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1000" kern="1200"/>
            <a:t>Legislación sobre medicina tradicional</a:t>
          </a:r>
          <a:endParaRPr lang="es-ES" sz="1000" kern="1200" dirty="0"/>
        </a:p>
      </dsp:txBody>
      <dsp:txXfrm>
        <a:off x="5027075" y="3872327"/>
        <a:ext cx="965625" cy="980864"/>
      </dsp:txXfrm>
    </dsp:sp>
    <dsp:sp modelId="{D17DA249-B412-47DE-A659-4D1BF7F9D13E}">
      <dsp:nvSpPr>
        <dsp:cNvPr id="0" name=""/>
        <dsp:cNvSpPr/>
      </dsp:nvSpPr>
      <dsp:spPr>
        <a:xfrm>
          <a:off x="2920129" y="3968334"/>
          <a:ext cx="1472361" cy="987240"/>
        </a:xfrm>
        <a:prstGeom prst="ellipse">
          <a:avLst/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1000" kern="1200"/>
            <a:t>Leyes de propiedad intelectual</a:t>
          </a:r>
          <a:endParaRPr lang="es-ES" sz="1000" kern="1200" dirty="0"/>
        </a:p>
      </dsp:txBody>
      <dsp:txXfrm>
        <a:off x="3135751" y="4112912"/>
        <a:ext cx="1041117" cy="698084"/>
      </dsp:txXfrm>
    </dsp:sp>
    <dsp:sp modelId="{56388C93-990B-4B4D-A1D4-124AD6ED9D59}">
      <dsp:nvSpPr>
        <dsp:cNvPr id="0" name=""/>
        <dsp:cNvSpPr/>
      </dsp:nvSpPr>
      <dsp:spPr>
        <a:xfrm>
          <a:off x="1501312" y="2610603"/>
          <a:ext cx="987240" cy="98724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1000" kern="1200"/>
            <a:t>Política lingüística</a:t>
          </a:r>
          <a:endParaRPr lang="es-ES" sz="1000" kern="1200" dirty="0"/>
        </a:p>
      </dsp:txBody>
      <dsp:txXfrm>
        <a:off x="1645890" y="2755181"/>
        <a:ext cx="698084" cy="698084"/>
      </dsp:txXfrm>
    </dsp:sp>
    <dsp:sp modelId="{B2E61CB2-0813-4707-B000-4F2A18CE350B}">
      <dsp:nvSpPr>
        <dsp:cNvPr id="0" name=""/>
        <dsp:cNvSpPr/>
      </dsp:nvSpPr>
      <dsp:spPr>
        <a:xfrm>
          <a:off x="2532751" y="341341"/>
          <a:ext cx="987240" cy="98724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1000" kern="1200"/>
            <a:t>Legislación sobre patrimonio cultural</a:t>
          </a:r>
          <a:endParaRPr lang="es-ES" sz="1000" kern="1200" dirty="0"/>
        </a:p>
      </dsp:txBody>
      <dsp:txXfrm>
        <a:off x="2677329" y="485919"/>
        <a:ext cx="698084" cy="698084"/>
      </dsp:txXfrm>
    </dsp:sp>
    <dsp:sp modelId="{9AA9B512-EF79-4678-AEC5-277D55E458B1}">
      <dsp:nvSpPr>
        <dsp:cNvPr id="0" name=""/>
        <dsp:cNvSpPr/>
      </dsp:nvSpPr>
      <dsp:spPr>
        <a:xfrm>
          <a:off x="1887238" y="849289"/>
          <a:ext cx="987240" cy="98724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1000" kern="1200"/>
            <a:t>Política sobre PCI</a:t>
          </a:r>
          <a:endParaRPr lang="es-ES" sz="1000" kern="1200" dirty="0"/>
        </a:p>
      </dsp:txBody>
      <dsp:txXfrm>
        <a:off x="2031816" y="993867"/>
        <a:ext cx="698084" cy="6980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257AE1C-03B1-4087-BFE4-EC586F901CD6}" type="datetimeFigureOut">
              <a:rPr lang="fr-FR"/>
              <a:pPr>
                <a:defRPr/>
              </a:pPr>
              <a:t>06/03/2017</a:t>
            </a:fld>
            <a:endParaRPr lang="es-E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7390C4EB-F0D5-4B57-B5F6-13A63427F5ED}" type="slidenum">
              <a:rPr lang="fr-FR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79689163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83FEE6B-7BEE-4234-9CAC-25A7E2F24E36}" type="datetimeFigureOut">
              <a:rPr lang="fr-FR"/>
              <a:pPr>
                <a:defRPr/>
              </a:pPr>
              <a:t>06/03/2017</a:t>
            </a:fld>
            <a:endParaRPr lang="es-E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2C155B7B-538B-4AFE-AB44-FAA76A323957}" type="slidenum">
              <a:rPr lang="fr-FR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89644637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nl-NL" altLang="en-US" smtClean="0"/>
          </a:p>
        </p:txBody>
      </p:sp>
      <p:sp>
        <p:nvSpPr>
          <p:cNvPr id="33796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89D34518-21BB-4F79-AE0B-448DA4271725}" type="slidenum">
              <a:rPr lang="en-US" altLang="en-US" smtClean="0">
                <a:latin typeface="Calibri" pitchFamily="34" charset="0"/>
              </a:rPr>
              <a:pPr/>
              <a:t>3</a:t>
            </a:fld>
            <a:endParaRPr lang="es-ES" alt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4"/>
          <p:cNvSpPr/>
          <p:nvPr userDrawn="1"/>
        </p:nvSpPr>
        <p:spPr>
          <a:xfrm>
            <a:off x="0" y="0"/>
            <a:ext cx="6477000" cy="686276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F10B"/>
              </a:solidFill>
            </a:endParaRPr>
          </a:p>
        </p:txBody>
      </p:sp>
      <p:cxnSp>
        <p:nvCxnSpPr>
          <p:cNvPr id="7" name="Straight Connector 9"/>
          <p:cNvCxnSpPr/>
          <p:nvPr userDrawn="1"/>
        </p:nvCxnSpPr>
        <p:spPr>
          <a:xfrm>
            <a:off x="381000" y="1371600"/>
            <a:ext cx="5715000" cy="1588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81000" y="1692000"/>
            <a:ext cx="5715000" cy="1169551"/>
          </a:xfrm>
        </p:spPr>
        <p:txBody>
          <a:bodyPr/>
          <a:lstStyle>
            <a:lvl1pPr algn="l">
              <a:defRPr sz="3800" b="1"/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81000" y="4212000"/>
            <a:ext cx="5715000" cy="1665272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style des sous-titres du masque</a:t>
            </a:r>
            <a:endParaRPr lang="fr-FR" dirty="0"/>
          </a:p>
        </p:txBody>
      </p:sp>
      <p:sp>
        <p:nvSpPr>
          <p:cNvPr id="9" name="Espace réservé pour une image  10"/>
          <p:cNvSpPr>
            <a:spLocks noGrp="1"/>
          </p:cNvSpPr>
          <p:nvPr>
            <p:ph type="pic" sz="quarter" idx="10"/>
          </p:nvPr>
        </p:nvSpPr>
        <p:spPr>
          <a:xfrm>
            <a:off x="6478200" y="0"/>
            <a:ext cx="2667600" cy="6858000"/>
          </a:xfrm>
        </p:spPr>
        <p:txBody>
          <a:bodyPr rtlCol="0"/>
          <a:lstStyle/>
          <a:p>
            <a:pPr lvl="0"/>
            <a:endParaRPr lang="fr-FR" noProof="0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77" y="239899"/>
            <a:ext cx="1345123" cy="975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610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© All Rights Reserved: UNESCO/ ICH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35621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8"/>
          <p:cNvCxnSpPr/>
          <p:nvPr userDrawn="1"/>
        </p:nvCxnSpPr>
        <p:spPr>
          <a:xfrm>
            <a:off x="2286000" y="228600"/>
            <a:ext cx="6477000" cy="1588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13"/>
          <p:cNvCxnSpPr/>
          <p:nvPr userDrawn="1"/>
        </p:nvCxnSpPr>
        <p:spPr>
          <a:xfrm flipV="1">
            <a:off x="406400" y="228600"/>
            <a:ext cx="1676400" cy="0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5998" y="375262"/>
            <a:ext cx="6476999" cy="1846659"/>
          </a:xfrm>
        </p:spPr>
        <p:txBody>
          <a:bodyPr/>
          <a:lstStyle>
            <a:lvl1pPr algn="l">
              <a:defRPr sz="6000" b="1" cap="none"/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282824" y="2427807"/>
            <a:ext cx="6480173" cy="1118255"/>
          </a:xfrm>
        </p:spPr>
        <p:txBody>
          <a:bodyPr/>
          <a:lstStyle>
            <a:lvl1pPr marL="0" indent="0">
              <a:buNone/>
              <a:defRPr sz="4000" b="0">
                <a:solidFill>
                  <a:srgbClr val="00000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6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© All Rights Reserved: UNESCO/ ICH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78488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600000" y="1836000"/>
            <a:ext cx="5162998" cy="4217600"/>
          </a:xfrm>
        </p:spPr>
        <p:txBody>
          <a:bodyPr/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4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0"/>
          </p:nvPr>
        </p:nvSpPr>
        <p:spPr>
          <a:xfrm>
            <a:off x="416560" y="1908000"/>
            <a:ext cx="2880000" cy="3672206"/>
          </a:xfrm>
        </p:spPr>
        <p:txBody>
          <a:bodyPr rtlCol="0"/>
          <a:lstStyle/>
          <a:p>
            <a:pPr lvl="0"/>
            <a:endParaRPr lang="fr-FR" noProof="0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1"/>
          </p:nvPr>
        </p:nvSpPr>
        <p:spPr>
          <a:xfrm>
            <a:off x="416560" y="5647094"/>
            <a:ext cx="2879725" cy="234000"/>
          </a:xfrm>
        </p:spPr>
        <p:txBody>
          <a:bodyPr anchor="ctr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chemeClr val="tx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800">
                <a:solidFill>
                  <a:schemeClr val="tx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800">
                <a:solidFill>
                  <a:schemeClr val="tx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800">
                <a:solidFill>
                  <a:schemeClr val="tx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800">
                <a:solidFill>
                  <a:schemeClr val="tx1"/>
                </a:solidFill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6" name="Espace réservé du pied de page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© All Rights Reserved: UNESCO/ ICH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4546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11" name="Espace réservé pour une image  10"/>
          <p:cNvSpPr>
            <a:spLocks noGrp="1"/>
          </p:cNvSpPr>
          <p:nvPr>
            <p:ph type="pic" sz="quarter" idx="10"/>
          </p:nvPr>
        </p:nvSpPr>
        <p:spPr>
          <a:xfrm>
            <a:off x="2282825" y="1908001"/>
            <a:ext cx="6480175" cy="4248960"/>
          </a:xfrm>
        </p:spPr>
        <p:txBody>
          <a:bodyPr rtlCol="0"/>
          <a:lstStyle/>
          <a:p>
            <a:pPr lvl="0"/>
            <a:endParaRPr lang="fr-FR" noProof="0" dirty="0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11"/>
          </p:nvPr>
        </p:nvSpPr>
        <p:spPr>
          <a:xfrm>
            <a:off x="2282825" y="6156325"/>
            <a:ext cx="6480175" cy="234000"/>
          </a:xfrm>
        </p:spPr>
        <p:txBody>
          <a:bodyPr anchor="ctr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rgbClr val="000000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800">
                <a:solidFill>
                  <a:srgbClr val="000000"/>
                </a:solidFill>
              </a:defRPr>
            </a:lvl2pPr>
            <a:lvl3pPr marL="0">
              <a:lnSpc>
                <a:spcPct val="100000"/>
              </a:lnSpc>
              <a:spcBef>
                <a:spcPts val="0"/>
              </a:spcBef>
              <a:buFontTx/>
              <a:buNone/>
              <a:defRPr sz="800">
                <a:solidFill>
                  <a:srgbClr val="000000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800">
                <a:solidFill>
                  <a:srgbClr val="000000"/>
                </a:solidFill>
              </a:defRPr>
            </a:lvl4pPr>
            <a:lvl5pPr marL="0">
              <a:lnSpc>
                <a:spcPct val="100000"/>
              </a:lnSpc>
              <a:spcBef>
                <a:spcPts val="0"/>
              </a:spcBef>
              <a:buFontTx/>
              <a:buNone/>
              <a:defRPr sz="800">
                <a:solidFill>
                  <a:srgbClr val="000000"/>
                </a:solidFill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5" name="Espace réservé du pied de page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© All Rights Reserved: UNESCO/ ICH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87555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© All Rights Reserved: UNESCO/ ICH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65898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© All Rights Reserved: UNESCO/ ICH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8899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0" y="0"/>
            <a:ext cx="228600" cy="686276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F10B"/>
              </a:solidFill>
            </a:endParaRPr>
          </a:p>
        </p:txBody>
      </p:sp>
      <p:cxnSp>
        <p:nvCxnSpPr>
          <p:cNvPr id="18" name="Straight Connector 8"/>
          <p:cNvCxnSpPr/>
          <p:nvPr userDrawn="1"/>
        </p:nvCxnSpPr>
        <p:spPr>
          <a:xfrm>
            <a:off x="2286000" y="228600"/>
            <a:ext cx="6477000" cy="1588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1"/>
          <p:cNvCxnSpPr/>
          <p:nvPr userDrawn="1"/>
        </p:nvCxnSpPr>
        <p:spPr>
          <a:xfrm>
            <a:off x="2286000" y="6629400"/>
            <a:ext cx="6477000" cy="1588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3"/>
          <p:cNvCxnSpPr/>
          <p:nvPr userDrawn="1"/>
        </p:nvCxnSpPr>
        <p:spPr>
          <a:xfrm flipV="1">
            <a:off x="406400" y="228600"/>
            <a:ext cx="1676400" cy="0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 userDrawn="1"/>
        </p:nvSpPr>
        <p:spPr>
          <a:xfrm>
            <a:off x="8915400" y="0"/>
            <a:ext cx="228600" cy="686276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F10B"/>
              </a:solidFill>
            </a:endParaRPr>
          </a:p>
        </p:txBody>
      </p:sp>
      <p:sp>
        <p:nvSpPr>
          <p:cNvPr id="1032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2282825" y="417513"/>
            <a:ext cx="648017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fr-FR" altLang="en-US" smtClean="0"/>
              <a:t>Cliquez et modifiez le titre</a:t>
            </a:r>
          </a:p>
        </p:txBody>
      </p:sp>
      <p:sp>
        <p:nvSpPr>
          <p:cNvPr id="1033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2282825" y="2016125"/>
            <a:ext cx="6480175" cy="277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fr-FR" altLang="en-US" smtClean="0"/>
              <a:t>Cliquez pour modifier les styles du texte du masque</a:t>
            </a:r>
          </a:p>
          <a:p>
            <a:pPr lvl="1"/>
            <a:r>
              <a:rPr lang="fr-FR" altLang="en-US" smtClean="0"/>
              <a:t>Deuxième niveau</a:t>
            </a:r>
          </a:p>
          <a:p>
            <a:pPr lvl="2"/>
            <a:r>
              <a:rPr lang="fr-FR" altLang="en-US" smtClean="0"/>
              <a:t>Troisième niveau</a:t>
            </a:r>
          </a:p>
          <a:p>
            <a:pPr lvl="3"/>
            <a:r>
              <a:rPr lang="fr-FR" altLang="en-US" smtClean="0"/>
              <a:t>Quatrième niveau</a:t>
            </a:r>
          </a:p>
          <a:p>
            <a:pPr lvl="4"/>
            <a:r>
              <a:rPr lang="fr-FR" altLang="en-US" smtClean="0"/>
              <a:t>Cinquième niveau</a:t>
            </a:r>
          </a:p>
        </p:txBody>
      </p:sp>
      <p:cxnSp>
        <p:nvCxnSpPr>
          <p:cNvPr id="13" name="Straight Connector 17"/>
          <p:cNvCxnSpPr/>
          <p:nvPr userDrawn="1"/>
        </p:nvCxnSpPr>
        <p:spPr>
          <a:xfrm flipV="1">
            <a:off x="406400" y="6629400"/>
            <a:ext cx="1676400" cy="0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 userDrawn="1"/>
        </p:nvSpPr>
        <p:spPr>
          <a:xfrm>
            <a:off x="406400" y="6338888"/>
            <a:ext cx="1041400" cy="21590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fld id="{D20D58EA-A95D-40C3-A9A1-4D1B32C21C6B}" type="slidenum">
              <a:rPr lang="fr-FR" altLang="en-US" sz="1400" b="1" smtClean="0">
                <a:solidFill>
                  <a:schemeClr val="accent1"/>
                </a:solidFill>
              </a:rPr>
              <a:pPr eaLnBrk="1" hangingPunct="1">
                <a:defRPr/>
              </a:pPr>
              <a:t>‹#›</a:t>
            </a:fld>
            <a:endParaRPr lang="es-ES" altLang="en-US" sz="1400" b="1" smtClean="0">
              <a:solidFill>
                <a:schemeClr val="accent1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406400" y="6689725"/>
            <a:ext cx="1676400" cy="166688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6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fr-FR"/>
              <a:t>© All Rights Reserved: UNESCO/ ICH</a:t>
            </a:r>
            <a:endParaRPr lang="fr-FR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436" y="321467"/>
            <a:ext cx="1026254" cy="74453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88" r:id="rId2"/>
    <p:sldLayoutId id="2147483794" r:id="rId3"/>
    <p:sldLayoutId id="2147483789" r:id="rId4"/>
    <p:sldLayoutId id="2147483790" r:id="rId5"/>
    <p:sldLayoutId id="2147483791" r:id="rId6"/>
    <p:sldLayoutId id="2147483792" r:id="rId7"/>
  </p:sldLayoutIdLst>
  <p:hf sldNum="0" hd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anose="020B0604020202020204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anose="020B0604020202020204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anose="020B0604020202020204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anose="020B0604020202020204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anose="020B0604020202020204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anose="020B0604020202020204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anose="020B0604020202020204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15900" indent="-215900" algn="l" defTabSz="457200" rtl="0" eaLnBrk="0" fontAlgn="base" hangingPunct="0">
        <a:lnSpc>
          <a:spcPct val="90000"/>
        </a:lnSpc>
        <a:spcBef>
          <a:spcPts val="1200"/>
        </a:spcBef>
        <a:spcAft>
          <a:spcPct val="0"/>
        </a:spcAft>
        <a:buClr>
          <a:schemeClr val="tx1"/>
        </a:buClr>
        <a:buFont typeface="Arial" pitchFamily="34" charset="0"/>
        <a:buChar char="•"/>
        <a:defRPr sz="2800" b="1" kern="1200">
          <a:solidFill>
            <a:srgbClr val="07DEDB"/>
          </a:solidFill>
          <a:latin typeface="+mn-lt"/>
          <a:ea typeface="+mn-ea"/>
          <a:cs typeface="+mn-cs"/>
        </a:defRPr>
      </a:lvl1pPr>
      <a:lvl2pPr marL="215900" indent="-215900" algn="l" defTabSz="457200" rtl="0" eaLnBrk="0" fontAlgn="base" hangingPunct="0">
        <a:spcBef>
          <a:spcPts val="12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rtl="0" eaLnBrk="0" fontAlgn="base" hangingPunct="0">
        <a:spcBef>
          <a:spcPts val="1200"/>
        </a:spcBef>
        <a:spcAft>
          <a:spcPct val="0"/>
        </a:spcAft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466725" indent="-215900" algn="l" defTabSz="457200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466725" algn="l" defTabSz="457200" rtl="0" eaLnBrk="0" fontAlgn="base" hangingPunct="0">
        <a:spcBef>
          <a:spcPts val="600"/>
        </a:spcBef>
        <a:spcAft>
          <a:spcPct val="0"/>
        </a:spcAft>
        <a:defRPr sz="2000" kern="1200">
          <a:solidFill>
            <a:srgbClr val="07DEDB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hyperlink" Target="http://news.tangatawhenua.com/wp-content/uploads/2009/12/ToiIhoF.jpg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5"/>
          <p:cNvSpPr>
            <a:spLocks noGrp="1"/>
          </p:cNvSpPr>
          <p:nvPr>
            <p:ph type="ctrTitle"/>
          </p:nvPr>
        </p:nvSpPr>
        <p:spPr>
          <a:xfrm>
            <a:off x="381000" y="1692275"/>
            <a:ext cx="5715000" cy="2400657"/>
          </a:xfrm>
        </p:spPr>
        <p:txBody>
          <a:bodyPr/>
          <a:lstStyle/>
          <a:p>
            <a:pPr eaLnBrk="1" hangingPunct="1"/>
            <a:r>
              <a:rPr lang="es-ES" altLang="en-US" sz="4000" dirty="0" smtClean="0"/>
              <a:t>Políticas e instituciones relacionadas con el PCI</a:t>
            </a:r>
            <a:r>
              <a:rPr dirty="0"/>
              <a:t/>
            </a:r>
            <a:br>
              <a:rPr dirty="0"/>
            </a:br>
            <a:r>
              <a:rPr lang="es-ES" altLang="fr-FR" sz="1800" dirty="0" smtClean="0"/>
              <a:t>Presentación en PowerPoint correspondiente a la Unidad 10</a:t>
            </a:r>
            <a:endParaRPr lang="es-ES" altLang="en-US" sz="1800" dirty="0" smtClean="0"/>
          </a:p>
        </p:txBody>
      </p:sp>
      <p:sp>
        <p:nvSpPr>
          <p:cNvPr id="6147" name="Sous-titre 6"/>
          <p:cNvSpPr>
            <a:spLocks noGrp="1"/>
          </p:cNvSpPr>
          <p:nvPr>
            <p:ph type="subTitle" idx="1"/>
          </p:nvPr>
        </p:nvSpPr>
        <p:spPr>
          <a:xfrm>
            <a:off x="381000" y="4706938"/>
            <a:ext cx="5715000" cy="747712"/>
          </a:xfrm>
        </p:spPr>
        <p:txBody>
          <a:bodyPr>
            <a:spAutoFit/>
          </a:bodyPr>
          <a:lstStyle/>
          <a:p>
            <a:pPr marL="342900" indent="-342900" algn="ctr" eaLnBrk="1" hangingPunct="1">
              <a:lnSpc>
                <a:spcPct val="80000"/>
              </a:lnSpc>
              <a:spcBef>
                <a:spcPct val="20000"/>
              </a:spcBef>
              <a:defRPr/>
            </a:pPr>
            <a:r>
              <a:rPr lang="es-ES" altLang="fr-FR" dirty="0"/>
              <a:t>Sección de Patrimonio Cultural Inmaterial </a:t>
            </a:r>
          </a:p>
          <a:p>
            <a:pPr marL="342900" indent="-342900" algn="ctr" eaLnBrk="1" hangingPunct="1">
              <a:lnSpc>
                <a:spcPct val="80000"/>
              </a:lnSpc>
              <a:spcBef>
                <a:spcPct val="20000"/>
              </a:spcBef>
              <a:defRPr/>
            </a:pPr>
            <a:r>
              <a:rPr lang="es-ES" altLang="fr-FR" dirty="0"/>
              <a:t>de la UNESCO</a:t>
            </a:r>
          </a:p>
          <a:p>
            <a:pPr eaLnBrk="1" hangingPunct="1">
              <a:spcBef>
                <a:spcPct val="0"/>
              </a:spcBef>
              <a:defRPr/>
            </a:pPr>
            <a:endParaRPr lang="es-ES" altLang="en-US" dirty="0" smtClean="0"/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381000" y="5967413"/>
            <a:ext cx="1598613" cy="276225"/>
          </a:xfrm>
          <a:prstGeom prst="rect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GB" altLang="en-US" sz="1200" b="1">
              <a:latin typeface="Arial Bold"/>
              <a:ea typeface="Arial Bold"/>
              <a:cs typeface="Arial Bold"/>
            </a:endParaRPr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381000" y="6243638"/>
            <a:ext cx="1598613" cy="277812"/>
          </a:xfrm>
          <a:prstGeom prst="rect">
            <a:avLst/>
          </a:prstGeom>
          <a:solidFill>
            <a:schemeClr val="tx1"/>
          </a:solidFill>
          <a:ln w="25400" algn="ctr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GB" altLang="en-US" sz="1200" b="1">
              <a:solidFill>
                <a:schemeClr val="accent1"/>
              </a:solidFill>
              <a:latin typeface="Arial Bold"/>
              <a:ea typeface="Arial Bold"/>
              <a:cs typeface="Arial Bold"/>
            </a:endParaRPr>
          </a:p>
        </p:txBody>
      </p:sp>
      <p:pic>
        <p:nvPicPr>
          <p:cNvPr id="4102" name="Picture 8" descr="http://wa1.www.unesco.org/culture/ich/img/photo/thumb/05290-BIG.jpg"/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74" r="24074"/>
          <a:stretch>
            <a:fillRect/>
          </a:stretch>
        </p:blipFill>
        <p:spPr>
          <a:xfrm>
            <a:off x="6478588" y="0"/>
            <a:ext cx="2667000" cy="6858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>
          <a:xfrm>
            <a:off x="2286000" y="374650"/>
            <a:ext cx="6477000" cy="1846659"/>
          </a:xfrm>
        </p:spPr>
        <p:txBody>
          <a:bodyPr/>
          <a:lstStyle/>
          <a:p>
            <a:pPr eaLnBrk="1" hangingPunct="1"/>
            <a:r>
              <a:rPr lang="es-ES" altLang="fr-FR" sz="3000" dirty="0" smtClean="0"/>
              <a:t>La procesión de los </a:t>
            </a:r>
            <a:r>
              <a:rPr lang="es-ES" altLang="fr-FR" sz="3000" i="1" dirty="0" err="1" smtClean="0"/>
              <a:t>yamahoko</a:t>
            </a:r>
            <a:r>
              <a:rPr lang="es-ES" altLang="fr-FR" sz="3000" dirty="0" smtClean="0"/>
              <a:t>, carros alegóricos del Festival de </a:t>
            </a:r>
            <a:r>
              <a:rPr lang="es-ES" altLang="fr-FR" sz="3000" dirty="0" err="1" smtClean="0"/>
              <a:t>Gion</a:t>
            </a:r>
            <a:r>
              <a:rPr lang="es-ES" altLang="fr-FR" sz="3000" dirty="0" smtClean="0"/>
              <a:t> de la ciudad de </a:t>
            </a:r>
            <a:r>
              <a:rPr lang="es-ES" altLang="fr-FR" sz="3000" dirty="0" err="1" smtClean="0"/>
              <a:t>Kyoto</a:t>
            </a:r>
            <a:r>
              <a:rPr lang="es-ES" altLang="fr-FR" sz="3000" dirty="0" smtClean="0"/>
              <a:t> (el Japón)</a:t>
            </a:r>
          </a:p>
        </p:txBody>
      </p:sp>
      <p:sp>
        <p:nvSpPr>
          <p:cNvPr id="13315" name="Espace réservé du pied de page 3"/>
          <p:cNvSpPr>
            <a:spLocks noGrp="1"/>
          </p:cNvSpPr>
          <p:nvPr>
            <p:ph type="ftr" sz="quarter" idx="10"/>
          </p:nvPr>
        </p:nvSpPr>
        <p:spPr bwMode="auto">
          <a:xfrm>
            <a:off x="406399" y="6689725"/>
            <a:ext cx="1984375" cy="1666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  <a:defRPr sz="2800" b="1">
                <a:solidFill>
                  <a:srgbClr val="07DEDB"/>
                </a:solidFill>
                <a:latin typeface="Arial" pitchFamily="34" charset="0"/>
              </a:defRPr>
            </a:lvl1pPr>
            <a:lvl2pPr marL="37931725" indent="-37474525">
              <a:spcBef>
                <a:spcPts val="12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ts val="1200"/>
              </a:spcBef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466725" indent="-215900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466725" indent="1362075">
              <a:spcBef>
                <a:spcPts val="600"/>
              </a:spcBef>
              <a:defRPr sz="2000">
                <a:solidFill>
                  <a:srgbClr val="07DEDB"/>
                </a:solidFill>
                <a:latin typeface="Arial" pitchFamily="34" charset="0"/>
              </a:defRPr>
            </a:lvl5pPr>
            <a:lvl6pPr marL="9239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6pPr>
            <a:lvl7pPr marL="13811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7pPr>
            <a:lvl8pPr marL="18383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8pPr>
            <a:lvl9pPr marL="22955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s-ES" altLang="fr-FR" sz="600" b="0" dirty="0" smtClean="0">
                <a:solidFill>
                  <a:srgbClr val="000000"/>
                </a:solidFill>
              </a:rPr>
              <a:t>© Reservados todos los derechos: UNESCO / </a:t>
            </a:r>
            <a:r>
              <a:rPr lang="es-ES" altLang="fr-FR" sz="600" b="0" dirty="0" err="1" smtClean="0">
                <a:solidFill>
                  <a:srgbClr val="000000"/>
                </a:solidFill>
              </a:rPr>
              <a:t>PCI</a:t>
            </a:r>
            <a:endParaRPr lang="es-ES" altLang="fr-FR" sz="600" b="0" dirty="0" smtClean="0">
              <a:solidFill>
                <a:srgbClr val="000000"/>
              </a:solidFill>
            </a:endParaRPr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225" y="2371725"/>
            <a:ext cx="4643438" cy="319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TextBox 4"/>
          <p:cNvSpPr txBox="1">
            <a:spLocks noChangeArrowheads="1"/>
          </p:cNvSpPr>
          <p:nvPr/>
        </p:nvSpPr>
        <p:spPr bwMode="auto">
          <a:xfrm>
            <a:off x="403225" y="5657850"/>
            <a:ext cx="417671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  <a:defRPr sz="2800" b="1">
                <a:solidFill>
                  <a:srgbClr val="07DEDB"/>
                </a:solidFill>
                <a:latin typeface="Arial" pitchFamily="34" charset="0"/>
              </a:defRPr>
            </a:lvl1pPr>
            <a:lvl2pPr marL="37931725" indent="-37474525">
              <a:spcBef>
                <a:spcPts val="12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ts val="1200"/>
              </a:spcBef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466725" indent="-215900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466725" indent="1362075">
              <a:spcBef>
                <a:spcPts val="600"/>
              </a:spcBef>
              <a:defRPr sz="2000">
                <a:solidFill>
                  <a:srgbClr val="07DEDB"/>
                </a:solidFill>
                <a:latin typeface="Arial" pitchFamily="34" charset="0"/>
              </a:defRPr>
            </a:lvl5pPr>
            <a:lvl6pPr marL="9239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6pPr>
            <a:lvl7pPr marL="13811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7pPr>
            <a:lvl8pPr marL="18383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8pPr>
            <a:lvl9pPr marL="22955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s-ES" altLang="fr-FR" sz="800" b="0">
                <a:solidFill>
                  <a:schemeClr val="tx1"/>
                </a:solidFill>
              </a:rPr>
              <a:t>© Inoue Shigeya, 2007</a:t>
            </a:r>
          </a:p>
        </p:txBody>
      </p:sp>
      <p:sp>
        <p:nvSpPr>
          <p:cNvPr id="13318" name="TextBox 2"/>
          <p:cNvSpPr txBox="1">
            <a:spLocks noChangeArrowheads="1"/>
          </p:cNvSpPr>
          <p:nvPr/>
        </p:nvSpPr>
        <p:spPr bwMode="auto">
          <a:xfrm>
            <a:off x="5218113" y="2381250"/>
            <a:ext cx="3536950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  <a:defRPr sz="2800" b="1">
                <a:solidFill>
                  <a:srgbClr val="07DEDB"/>
                </a:solidFill>
                <a:latin typeface="Arial" pitchFamily="34" charset="0"/>
              </a:defRPr>
            </a:lvl1pPr>
            <a:lvl2pPr marL="742950" indent="-285750">
              <a:spcBef>
                <a:spcPts val="12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ts val="1200"/>
              </a:spcBef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ts val="600"/>
              </a:spcBef>
              <a:defRPr sz="2000">
                <a:solidFill>
                  <a:srgbClr val="07DEDB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s-ES" altLang="fr-FR" sz="1800" b="0" dirty="0">
                <a:solidFill>
                  <a:schemeClr val="tx1"/>
                </a:solidFill>
              </a:rPr>
              <a:t>El 17 de julio de cada año, el Festival de </a:t>
            </a:r>
            <a:r>
              <a:rPr lang="es-ES" altLang="fr-FR" sz="1800" b="0" dirty="0" err="1">
                <a:solidFill>
                  <a:schemeClr val="tx1"/>
                </a:solidFill>
              </a:rPr>
              <a:t>Gion</a:t>
            </a:r>
            <a:r>
              <a:rPr lang="es-ES" altLang="fr-FR" sz="1800" b="0" dirty="0">
                <a:solidFill>
                  <a:schemeClr val="tx1"/>
                </a:solidFill>
              </a:rPr>
              <a:t> de la ciudad de </a:t>
            </a:r>
            <a:r>
              <a:rPr lang="es-ES" altLang="fr-FR" sz="1800" b="0" dirty="0" err="1">
                <a:solidFill>
                  <a:schemeClr val="tx1"/>
                </a:solidFill>
              </a:rPr>
              <a:t>Kyoto</a:t>
            </a:r>
            <a:r>
              <a:rPr lang="es-ES" altLang="fr-FR" sz="1800" b="0" dirty="0">
                <a:solidFill>
                  <a:schemeClr val="tx1"/>
                </a:solidFill>
              </a:rPr>
              <a:t> en el centro del Japón culmina con una gran procesión de </a:t>
            </a:r>
            <a:r>
              <a:rPr lang="es-ES" altLang="fr-FR" sz="1800" b="0" i="1" dirty="0" err="1">
                <a:solidFill>
                  <a:schemeClr val="tx1"/>
                </a:solidFill>
              </a:rPr>
              <a:t>yamahoko</a:t>
            </a:r>
            <a:r>
              <a:rPr lang="es-ES" altLang="fr-FR" sz="1800" b="0" dirty="0">
                <a:solidFill>
                  <a:schemeClr val="tx1"/>
                </a:solidFill>
              </a:rPr>
              <a:t>, carros alegóricos conocidos como </a:t>
            </a:r>
            <a:r>
              <a:rPr lang="es-ES" altLang="fr-FR" sz="1800" b="0" dirty="0" smtClean="0">
                <a:solidFill>
                  <a:schemeClr val="tx1"/>
                </a:solidFill>
              </a:rPr>
              <a:t>“museos móviles” </a:t>
            </a:r>
            <a:r>
              <a:rPr lang="es-ES" altLang="fr-FR" sz="1800" b="0" dirty="0">
                <a:solidFill>
                  <a:schemeClr val="tx1"/>
                </a:solidFill>
              </a:rPr>
              <a:t>debido a su elaborada ornamentación con tapices, madera y metales. </a:t>
            </a:r>
            <a:endParaRPr lang="es-ES" altLang="fr-FR" sz="1800" b="0" dirty="0">
              <a:solidFill>
                <a:schemeClr val="tx1"/>
              </a:solidFill>
              <a:ea typeface="MS PGothic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>
          <a:xfrm>
            <a:off x="2286000" y="374650"/>
            <a:ext cx="6477000" cy="1108075"/>
          </a:xfrm>
        </p:spPr>
        <p:txBody>
          <a:bodyPr/>
          <a:lstStyle/>
          <a:p>
            <a:pPr eaLnBrk="1" hangingPunct="1"/>
            <a:r>
              <a:rPr lang="es-ES" altLang="fr-FR" sz="3600" smtClean="0"/>
              <a:t>Marcos relacionados con la procesión de los </a:t>
            </a:r>
            <a:r>
              <a:rPr lang="es-ES" altLang="fr-FR" sz="3600" i="1" smtClean="0"/>
              <a:t>yamahoko</a:t>
            </a:r>
            <a:endParaRPr lang="es-ES" altLang="fr-FR" sz="3600" smtClean="0"/>
          </a:p>
        </p:txBody>
      </p:sp>
      <p:sp>
        <p:nvSpPr>
          <p:cNvPr id="14339" name="Espace réservé du pied de page 3"/>
          <p:cNvSpPr>
            <a:spLocks noGrp="1"/>
          </p:cNvSpPr>
          <p:nvPr>
            <p:ph type="ftr" sz="quarter" idx="10"/>
          </p:nvPr>
        </p:nvSpPr>
        <p:spPr bwMode="auto">
          <a:xfrm>
            <a:off x="406399" y="6689724"/>
            <a:ext cx="2003425" cy="1682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  <a:defRPr sz="2800" b="1">
                <a:solidFill>
                  <a:srgbClr val="07DEDB"/>
                </a:solidFill>
                <a:latin typeface="Arial" pitchFamily="34" charset="0"/>
              </a:defRPr>
            </a:lvl1pPr>
            <a:lvl2pPr marL="37931725" indent="-37474525">
              <a:spcBef>
                <a:spcPts val="12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ts val="1200"/>
              </a:spcBef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466725" indent="-215900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466725" indent="1362075">
              <a:spcBef>
                <a:spcPts val="600"/>
              </a:spcBef>
              <a:defRPr sz="2000">
                <a:solidFill>
                  <a:srgbClr val="07DEDB"/>
                </a:solidFill>
                <a:latin typeface="Arial" pitchFamily="34" charset="0"/>
              </a:defRPr>
            </a:lvl5pPr>
            <a:lvl6pPr marL="9239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6pPr>
            <a:lvl7pPr marL="13811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7pPr>
            <a:lvl8pPr marL="18383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8pPr>
            <a:lvl9pPr marL="22955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s-ES" altLang="fr-FR" sz="600" b="0" dirty="0" smtClean="0">
                <a:solidFill>
                  <a:srgbClr val="000000"/>
                </a:solidFill>
              </a:rPr>
              <a:t>© Reservados todos los derechos: UNESCO / </a:t>
            </a:r>
            <a:r>
              <a:rPr lang="es-ES" altLang="fr-FR" sz="600" b="0" dirty="0" err="1" smtClean="0">
                <a:solidFill>
                  <a:srgbClr val="000000"/>
                </a:solidFill>
              </a:rPr>
              <a:t>PCI</a:t>
            </a:r>
            <a:endParaRPr lang="es-ES" altLang="fr-FR" sz="600" b="0" dirty="0" smtClean="0">
              <a:solidFill>
                <a:srgbClr val="000000"/>
              </a:solidFill>
            </a:endParaRPr>
          </a:p>
        </p:txBody>
      </p:sp>
      <p:pic>
        <p:nvPicPr>
          <p:cNvPr id="14340" name="Picture 2" descr="C:\Users\Harriet\AppData\Local\Microsoft\Windows\Temporary Internet Files\Content.IE5\49Y6YW9K\MC900303569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720850"/>
            <a:ext cx="3835400" cy="435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TextBox 5"/>
          <p:cNvSpPr txBox="1">
            <a:spLocks noChangeArrowheads="1"/>
          </p:cNvSpPr>
          <p:nvPr/>
        </p:nvSpPr>
        <p:spPr bwMode="auto">
          <a:xfrm>
            <a:off x="6121400" y="3622675"/>
            <a:ext cx="2641600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  <a:defRPr sz="2800" b="1">
                <a:solidFill>
                  <a:srgbClr val="07DEDB"/>
                </a:solidFill>
                <a:latin typeface="Arial" pitchFamily="34" charset="0"/>
              </a:defRPr>
            </a:lvl1pPr>
            <a:lvl2pPr marL="37931725" indent="-37474525">
              <a:spcBef>
                <a:spcPts val="12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ts val="1200"/>
              </a:spcBef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466725" indent="-215900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466725" indent="1362075">
              <a:spcBef>
                <a:spcPts val="600"/>
              </a:spcBef>
              <a:defRPr sz="2000">
                <a:solidFill>
                  <a:srgbClr val="07DEDB"/>
                </a:solidFill>
                <a:latin typeface="Arial" pitchFamily="34" charset="0"/>
              </a:defRPr>
            </a:lvl5pPr>
            <a:lvl6pPr marL="9239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6pPr>
            <a:lvl7pPr marL="13811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7pPr>
            <a:lvl8pPr marL="18383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8pPr>
            <a:lvl9pPr marL="22955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s-ES" altLang="fr-FR" sz="1600" dirty="0">
                <a:solidFill>
                  <a:schemeClr val="tx1"/>
                </a:solidFill>
              </a:rPr>
              <a:t>Nivel internacional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s-ES" altLang="fr-FR" sz="1600" b="0" dirty="0">
                <a:solidFill>
                  <a:schemeClr val="tx1"/>
                </a:solidFill>
              </a:rPr>
              <a:t>En virtud de la Convención para la Salvaguardia del Patrimonio Cultural Inmaterial, el Japón tiene la obligación de salvaguardar la procesión y de presentar informes sobre este elemento del </a:t>
            </a:r>
            <a:r>
              <a:rPr lang="es-ES" altLang="fr-FR" sz="1600" b="0" dirty="0" err="1">
                <a:solidFill>
                  <a:schemeClr val="tx1"/>
                </a:solidFill>
              </a:rPr>
              <a:t>PCI</a:t>
            </a:r>
            <a:r>
              <a:rPr lang="es-ES" altLang="fr-FR" sz="1600" b="0" dirty="0">
                <a:solidFill>
                  <a:schemeClr val="tx1"/>
                </a:solidFill>
              </a:rPr>
              <a:t>, habida cuenta de que está inscrito en la Lista Representativa.</a:t>
            </a:r>
          </a:p>
        </p:txBody>
      </p:sp>
      <p:sp>
        <p:nvSpPr>
          <p:cNvPr id="14342" name="TextBox 6"/>
          <p:cNvSpPr txBox="1">
            <a:spLocks noChangeArrowheads="1"/>
          </p:cNvSpPr>
          <p:nvPr/>
        </p:nvSpPr>
        <p:spPr bwMode="auto">
          <a:xfrm>
            <a:off x="6121400" y="1720850"/>
            <a:ext cx="2411413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  <a:defRPr sz="2800" b="1">
                <a:solidFill>
                  <a:srgbClr val="07DEDB"/>
                </a:solidFill>
                <a:latin typeface="Arial" pitchFamily="34" charset="0"/>
              </a:defRPr>
            </a:lvl1pPr>
            <a:lvl2pPr marL="37931725" indent="-37474525">
              <a:spcBef>
                <a:spcPts val="12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ts val="1200"/>
              </a:spcBef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466725" indent="-215900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466725" indent="1362075">
              <a:spcBef>
                <a:spcPts val="600"/>
              </a:spcBef>
              <a:defRPr sz="2000">
                <a:solidFill>
                  <a:srgbClr val="07DEDB"/>
                </a:solidFill>
                <a:latin typeface="Arial" pitchFamily="34" charset="0"/>
              </a:defRPr>
            </a:lvl5pPr>
            <a:lvl6pPr marL="9239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6pPr>
            <a:lvl7pPr marL="13811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7pPr>
            <a:lvl8pPr marL="18383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8pPr>
            <a:lvl9pPr marL="22955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s-ES" altLang="fr-FR" sz="1600" dirty="0">
                <a:solidFill>
                  <a:schemeClr val="tx1"/>
                </a:solidFill>
              </a:rPr>
              <a:t>Nivel local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s-ES" altLang="fr-FR" sz="1600" b="0" dirty="0">
                <a:solidFill>
                  <a:schemeClr val="tx1"/>
                </a:solidFill>
              </a:rPr>
              <a:t>Inventario de la prefectura de </a:t>
            </a:r>
            <a:r>
              <a:rPr lang="es-ES" altLang="fr-FR" sz="1600" b="0" dirty="0" err="1">
                <a:solidFill>
                  <a:schemeClr val="tx1"/>
                </a:solidFill>
              </a:rPr>
              <a:t>Kyoto</a:t>
            </a:r>
            <a:r>
              <a:rPr lang="es-ES" altLang="fr-FR" sz="1600" b="0" dirty="0">
                <a:solidFill>
                  <a:schemeClr val="tx1"/>
                </a:solidFill>
              </a:rPr>
              <a:t> </a:t>
            </a:r>
            <a:r>
              <a:rPr lang="es-ES" altLang="fr-FR" sz="1600" b="0" dirty="0" smtClean="0">
                <a:solidFill>
                  <a:schemeClr val="tx1"/>
                </a:solidFill>
              </a:rPr>
              <a:t>y </a:t>
            </a:r>
            <a:r>
              <a:rPr lang="es-ES" altLang="fr-FR" sz="1600" b="0" dirty="0">
                <a:solidFill>
                  <a:schemeClr val="tx1"/>
                </a:solidFill>
              </a:rPr>
              <a:t>apoyo del municipio a la procesión y a las asociaciones comunitarias.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s-ES" altLang="fr-FR" sz="1600" b="0" dirty="0">
              <a:solidFill>
                <a:schemeClr val="tx1"/>
              </a:solidFill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14343" name="TextBox 7"/>
          <p:cNvSpPr txBox="1">
            <a:spLocks noChangeArrowheads="1"/>
          </p:cNvSpPr>
          <p:nvPr/>
        </p:nvSpPr>
        <p:spPr bwMode="auto">
          <a:xfrm>
            <a:off x="406400" y="3236913"/>
            <a:ext cx="1765300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  <a:defRPr sz="2800" b="1">
                <a:solidFill>
                  <a:srgbClr val="07DEDB"/>
                </a:solidFill>
                <a:latin typeface="Arial" pitchFamily="34" charset="0"/>
              </a:defRPr>
            </a:lvl1pPr>
            <a:lvl2pPr marL="37931725" indent="-37474525">
              <a:spcBef>
                <a:spcPts val="12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ts val="1200"/>
              </a:spcBef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466725" indent="-215900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466725" indent="1362075">
              <a:spcBef>
                <a:spcPts val="600"/>
              </a:spcBef>
              <a:defRPr sz="2000">
                <a:solidFill>
                  <a:srgbClr val="07DEDB"/>
                </a:solidFill>
                <a:latin typeface="Arial" pitchFamily="34" charset="0"/>
              </a:defRPr>
            </a:lvl5pPr>
            <a:lvl6pPr marL="9239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6pPr>
            <a:lvl7pPr marL="13811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7pPr>
            <a:lvl8pPr marL="18383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8pPr>
            <a:lvl9pPr marL="22955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s-ES" altLang="fr-FR" sz="1600" dirty="0">
                <a:solidFill>
                  <a:schemeClr val="tx1"/>
                </a:solidFill>
              </a:rPr>
              <a:t>Nivel nacional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s-ES" altLang="fr-FR" sz="1600" b="0" dirty="0">
                <a:solidFill>
                  <a:schemeClr val="tx1"/>
                </a:solidFill>
              </a:rPr>
              <a:t>Legislación e inventario nacionales del </a:t>
            </a:r>
            <a:r>
              <a:rPr lang="es-ES" altLang="fr-FR" sz="1600" b="0" dirty="0" err="1">
                <a:solidFill>
                  <a:schemeClr val="tx1"/>
                </a:solidFill>
              </a:rPr>
              <a:t>PCI</a:t>
            </a:r>
            <a:r>
              <a:rPr lang="es-ES" altLang="fr-FR" sz="1600" b="0" dirty="0">
                <a:solidFill>
                  <a:schemeClr val="tx1"/>
                </a:solidFill>
              </a:rPr>
              <a:t> del Japón; instituciones nacionales de investigación; y asignaciones presupuestarias.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s-ES" altLang="fr-FR" sz="1600" b="0" dirty="0">
              <a:solidFill>
                <a:schemeClr val="tx1"/>
              </a:solidFill>
              <a:ea typeface="MS PGothic" pitchFamily="34" charset="-128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/>
          <a:p>
            <a:pPr algn="ctr" eaLnBrk="1" hangingPunct="1"/>
            <a:r>
              <a:rPr lang="es-ES" altLang="fr-FR" sz="3600" smtClean="0"/>
              <a:t>MARCOS LOCALES</a:t>
            </a:r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692150"/>
            <a:ext cx="3629025" cy="354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Espace réservé du pied de page 3"/>
          <p:cNvSpPr>
            <a:spLocks noGrp="1"/>
          </p:cNvSpPr>
          <p:nvPr>
            <p:ph type="ftr" sz="quarter" idx="10"/>
          </p:nvPr>
        </p:nvSpPr>
        <p:spPr bwMode="auto">
          <a:xfrm>
            <a:off x="406399" y="6689724"/>
            <a:ext cx="1901371" cy="1682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  <a:defRPr sz="2800" b="1">
                <a:solidFill>
                  <a:srgbClr val="07DEDB"/>
                </a:solidFill>
                <a:latin typeface="Arial" pitchFamily="34" charset="0"/>
              </a:defRPr>
            </a:lvl1pPr>
            <a:lvl2pPr marL="37931725" indent="-37474525">
              <a:spcBef>
                <a:spcPts val="12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ts val="1200"/>
              </a:spcBef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466725" indent="-215900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466725" indent="1362075">
              <a:spcBef>
                <a:spcPts val="600"/>
              </a:spcBef>
              <a:defRPr sz="2000">
                <a:solidFill>
                  <a:srgbClr val="07DEDB"/>
                </a:solidFill>
                <a:latin typeface="Arial" pitchFamily="34" charset="0"/>
              </a:defRPr>
            </a:lvl5pPr>
            <a:lvl6pPr marL="9239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6pPr>
            <a:lvl7pPr marL="13811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7pPr>
            <a:lvl8pPr marL="18383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8pPr>
            <a:lvl9pPr marL="22955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s-ES" altLang="fr-FR" sz="600" b="0" dirty="0" smtClean="0">
                <a:solidFill>
                  <a:srgbClr val="000000"/>
                </a:solidFill>
              </a:rPr>
              <a:t>© Reservados todos los derechos: UNESCO / </a:t>
            </a:r>
            <a:r>
              <a:rPr lang="es-ES" altLang="fr-FR" sz="600" b="0" dirty="0" err="1" smtClean="0">
                <a:solidFill>
                  <a:srgbClr val="000000"/>
                </a:solidFill>
              </a:rPr>
              <a:t>PCI</a:t>
            </a:r>
            <a:endParaRPr lang="es-ES" altLang="fr-FR" sz="600" b="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>
          <a:xfrm>
            <a:off x="2286000" y="374650"/>
            <a:ext cx="6477000" cy="1108075"/>
          </a:xfrm>
        </p:spPr>
        <p:txBody>
          <a:bodyPr/>
          <a:lstStyle/>
          <a:p>
            <a:pPr eaLnBrk="1" hangingPunct="1"/>
            <a:r>
              <a:rPr lang="es-ES" altLang="fr-FR" sz="3600" smtClean="0"/>
              <a:t>Ejemplo: Tribunales de regantes (España) </a:t>
            </a:r>
          </a:p>
        </p:txBody>
      </p:sp>
      <p:sp>
        <p:nvSpPr>
          <p:cNvPr id="16387" name="Espace réservé du pied de page 3"/>
          <p:cNvSpPr>
            <a:spLocks noGrp="1"/>
          </p:cNvSpPr>
          <p:nvPr>
            <p:ph type="ftr" sz="quarter" idx="10"/>
          </p:nvPr>
        </p:nvSpPr>
        <p:spPr bwMode="auto">
          <a:xfrm>
            <a:off x="406400" y="6689724"/>
            <a:ext cx="1879600" cy="1682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  <a:defRPr sz="2800" b="1">
                <a:solidFill>
                  <a:srgbClr val="07DEDB"/>
                </a:solidFill>
                <a:latin typeface="Arial" pitchFamily="34" charset="0"/>
              </a:defRPr>
            </a:lvl1pPr>
            <a:lvl2pPr marL="37931725" indent="-37474525">
              <a:spcBef>
                <a:spcPts val="12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ts val="1200"/>
              </a:spcBef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466725" indent="-215900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466725" indent="1362075">
              <a:spcBef>
                <a:spcPts val="600"/>
              </a:spcBef>
              <a:defRPr sz="2000">
                <a:solidFill>
                  <a:srgbClr val="07DEDB"/>
                </a:solidFill>
                <a:latin typeface="Arial" pitchFamily="34" charset="0"/>
              </a:defRPr>
            </a:lvl5pPr>
            <a:lvl6pPr marL="9239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6pPr>
            <a:lvl7pPr marL="13811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7pPr>
            <a:lvl8pPr marL="18383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8pPr>
            <a:lvl9pPr marL="22955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s-ES" altLang="fr-FR" sz="600" b="0" dirty="0" smtClean="0">
                <a:solidFill>
                  <a:srgbClr val="000000"/>
                </a:solidFill>
              </a:rPr>
              <a:t>© Reservados todos los derechos: UNESCO / </a:t>
            </a:r>
            <a:r>
              <a:rPr lang="es-ES" altLang="fr-FR" sz="600" b="0" dirty="0" err="1" smtClean="0">
                <a:solidFill>
                  <a:srgbClr val="000000"/>
                </a:solidFill>
              </a:rPr>
              <a:t>PCI</a:t>
            </a:r>
            <a:endParaRPr lang="es-ES" altLang="fr-FR" sz="600" b="0" dirty="0" smtClean="0">
              <a:solidFill>
                <a:srgbClr val="000000"/>
              </a:solidFill>
            </a:endParaRPr>
          </a:p>
        </p:txBody>
      </p:sp>
      <p:pic>
        <p:nvPicPr>
          <p:cNvPr id="16388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95" b="7695"/>
          <a:stretch>
            <a:fillRect/>
          </a:stretch>
        </p:blipFill>
        <p:spPr bwMode="auto">
          <a:xfrm>
            <a:off x="406400" y="1905000"/>
            <a:ext cx="4632325" cy="2547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TextBox 4"/>
          <p:cNvSpPr txBox="1">
            <a:spLocks noChangeArrowheads="1"/>
          </p:cNvSpPr>
          <p:nvPr/>
        </p:nvSpPr>
        <p:spPr bwMode="auto">
          <a:xfrm>
            <a:off x="403225" y="4452938"/>
            <a:ext cx="35242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  <a:defRPr sz="2800" b="1">
                <a:solidFill>
                  <a:srgbClr val="07DEDB"/>
                </a:solidFill>
                <a:latin typeface="Arial" pitchFamily="34" charset="0"/>
              </a:defRPr>
            </a:lvl1pPr>
            <a:lvl2pPr marL="37931725" indent="-37474525">
              <a:spcBef>
                <a:spcPts val="12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ts val="1200"/>
              </a:spcBef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466725" indent="-215900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466725" indent="1362075">
              <a:spcBef>
                <a:spcPts val="600"/>
              </a:spcBef>
              <a:defRPr sz="2000">
                <a:solidFill>
                  <a:srgbClr val="07DEDB"/>
                </a:solidFill>
                <a:latin typeface="Arial" pitchFamily="34" charset="0"/>
              </a:defRPr>
            </a:lvl5pPr>
            <a:lvl6pPr marL="9239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6pPr>
            <a:lvl7pPr marL="13811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7pPr>
            <a:lvl8pPr marL="18383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8pPr>
            <a:lvl9pPr marL="22955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s-ES" altLang="fr-FR" sz="800" b="0" i="1" dirty="0">
                <a:solidFill>
                  <a:schemeClr val="tx1"/>
                </a:solidFill>
              </a:rPr>
              <a:t>Consejo de Hombres Buenos de la Huerta de Murcia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s-ES" altLang="fr-FR" sz="800" b="0" dirty="0">
                <a:solidFill>
                  <a:schemeClr val="tx1"/>
                </a:solidFill>
              </a:rPr>
              <a:t>© Servicio </a:t>
            </a:r>
            <a:r>
              <a:rPr lang="es-ES" altLang="fr-FR" sz="800" b="0" dirty="0" smtClean="0">
                <a:solidFill>
                  <a:schemeClr val="tx1"/>
                </a:solidFill>
              </a:rPr>
              <a:t>del Patrimonio </a:t>
            </a:r>
            <a:r>
              <a:rPr lang="es-ES" altLang="fr-FR" sz="800" b="0" dirty="0">
                <a:solidFill>
                  <a:schemeClr val="tx1"/>
                </a:solidFill>
              </a:rPr>
              <a:t>Histórico de la Región de Murcia</a:t>
            </a:r>
          </a:p>
        </p:txBody>
      </p:sp>
      <p:sp>
        <p:nvSpPr>
          <p:cNvPr id="16390" name="TextBox 1"/>
          <p:cNvSpPr txBox="1">
            <a:spLocks noChangeArrowheads="1"/>
          </p:cNvSpPr>
          <p:nvPr/>
        </p:nvSpPr>
        <p:spPr bwMode="auto">
          <a:xfrm>
            <a:off x="5230813" y="1905000"/>
            <a:ext cx="3524250" cy="2769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  <a:defRPr sz="2800" b="1">
                <a:solidFill>
                  <a:srgbClr val="07DEDB"/>
                </a:solidFill>
                <a:latin typeface="Arial" pitchFamily="34" charset="0"/>
              </a:defRPr>
            </a:lvl1pPr>
            <a:lvl2pPr marL="742950" indent="-285750">
              <a:spcBef>
                <a:spcPts val="12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ts val="1200"/>
              </a:spcBef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ts val="600"/>
              </a:spcBef>
              <a:defRPr sz="2000">
                <a:solidFill>
                  <a:srgbClr val="07DEDB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s-ES" altLang="en-US" sz="1800" b="0" dirty="0">
                <a:solidFill>
                  <a:schemeClr val="tx1"/>
                </a:solidFill>
              </a:rPr>
              <a:t>Los tribunales de regantes de la costa mediterránea española son órganos judiciales tradicionales para la gestión del agua. Estos dos tribunales que inspiran autoridad y respeto y cuyos miembros son elegidos de forma democrática, zanjan litigios con agilidad, </a:t>
            </a:r>
            <a:r>
              <a:rPr lang="es-ES" altLang="en-US" sz="1800" b="0" dirty="0" smtClean="0">
                <a:solidFill>
                  <a:schemeClr val="tx1"/>
                </a:solidFill>
              </a:rPr>
              <a:t>transparencia </a:t>
            </a:r>
            <a:r>
              <a:rPr lang="es-ES" altLang="en-US" sz="1800" b="0" dirty="0">
                <a:solidFill>
                  <a:schemeClr val="tx1"/>
                </a:solidFill>
              </a:rPr>
              <a:t>e imparcialidad. </a:t>
            </a:r>
            <a:endParaRPr lang="es-ES" altLang="en-US" sz="1800" b="0" dirty="0">
              <a:solidFill>
                <a:schemeClr val="tx1"/>
              </a:solidFill>
              <a:ea typeface="MS PGothic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title"/>
          </p:nvPr>
        </p:nvSpPr>
        <p:spPr>
          <a:xfrm>
            <a:off x="2286000" y="374650"/>
            <a:ext cx="6477000" cy="984250"/>
          </a:xfrm>
        </p:spPr>
        <p:txBody>
          <a:bodyPr/>
          <a:lstStyle/>
          <a:p>
            <a:pPr eaLnBrk="1" hangingPunct="1"/>
            <a:r>
              <a:rPr lang="es-ES" altLang="fr-FR" sz="3200" smtClean="0"/>
              <a:t>Ejemplo: Comités de desarrollo local (Nepal)</a:t>
            </a:r>
          </a:p>
        </p:txBody>
      </p:sp>
      <p:sp>
        <p:nvSpPr>
          <p:cNvPr id="17411" name="Espace réservé du pied de page 3"/>
          <p:cNvSpPr>
            <a:spLocks noGrp="1"/>
          </p:cNvSpPr>
          <p:nvPr>
            <p:ph type="ftr" sz="quarter" idx="10"/>
          </p:nvPr>
        </p:nvSpPr>
        <p:spPr bwMode="auto">
          <a:xfrm>
            <a:off x="406400" y="6689725"/>
            <a:ext cx="1879600" cy="1666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  <a:defRPr sz="2800" b="1">
                <a:solidFill>
                  <a:srgbClr val="07DEDB"/>
                </a:solidFill>
                <a:latin typeface="Arial" pitchFamily="34" charset="0"/>
              </a:defRPr>
            </a:lvl1pPr>
            <a:lvl2pPr marL="37931725" indent="-37474525">
              <a:spcBef>
                <a:spcPts val="12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ts val="1200"/>
              </a:spcBef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466725" indent="-215900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466725" indent="1362075">
              <a:spcBef>
                <a:spcPts val="600"/>
              </a:spcBef>
              <a:defRPr sz="2000">
                <a:solidFill>
                  <a:srgbClr val="07DEDB"/>
                </a:solidFill>
                <a:latin typeface="Arial" pitchFamily="34" charset="0"/>
              </a:defRPr>
            </a:lvl5pPr>
            <a:lvl6pPr marL="9239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6pPr>
            <a:lvl7pPr marL="13811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7pPr>
            <a:lvl8pPr marL="18383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8pPr>
            <a:lvl9pPr marL="22955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s-ES" altLang="fr-FR" sz="600" b="0" dirty="0" smtClean="0">
                <a:solidFill>
                  <a:srgbClr val="000000"/>
                </a:solidFill>
              </a:rPr>
              <a:t>© Reservados todos los derechos: UNESCO / </a:t>
            </a:r>
            <a:r>
              <a:rPr lang="es-ES" altLang="fr-FR" sz="600" b="0" dirty="0" err="1" smtClean="0">
                <a:solidFill>
                  <a:srgbClr val="000000"/>
                </a:solidFill>
              </a:rPr>
              <a:t>PCI</a:t>
            </a:r>
            <a:endParaRPr lang="es-ES" altLang="fr-FR" sz="600" b="0" dirty="0" smtClean="0">
              <a:solidFill>
                <a:srgbClr val="000000"/>
              </a:solidFill>
            </a:endParaRPr>
          </a:p>
        </p:txBody>
      </p:sp>
      <p:pic>
        <p:nvPicPr>
          <p:cNvPr id="17412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0" y="1676400"/>
            <a:ext cx="8229600" cy="435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re 1"/>
          <p:cNvSpPr>
            <a:spLocks noGrp="1"/>
          </p:cNvSpPr>
          <p:nvPr>
            <p:ph type="title"/>
          </p:nvPr>
        </p:nvSpPr>
        <p:spPr>
          <a:xfrm>
            <a:off x="2286000" y="374650"/>
            <a:ext cx="6477000" cy="984885"/>
          </a:xfrm>
        </p:spPr>
        <p:txBody>
          <a:bodyPr/>
          <a:lstStyle/>
          <a:p>
            <a:pPr eaLnBrk="1" hangingPunct="1"/>
            <a:r>
              <a:rPr lang="es-ES" altLang="fr-FR" sz="3200" dirty="0" smtClean="0"/>
              <a:t>Ejemplo: </a:t>
            </a:r>
            <a:r>
              <a:rPr lang="es-ES" altLang="fr-FR" sz="3200" dirty="0" err="1" smtClean="0"/>
              <a:t>Heemkunde</a:t>
            </a:r>
            <a:r>
              <a:rPr lang="es-ES" altLang="fr-FR" sz="3200" dirty="0" smtClean="0"/>
              <a:t> </a:t>
            </a:r>
            <a:r>
              <a:rPr lang="es-ES" altLang="fr-FR" sz="3200" dirty="0" err="1" smtClean="0"/>
              <a:t>Vlaanderen</a:t>
            </a:r>
            <a:r>
              <a:rPr lang="es-ES" altLang="fr-FR" sz="3200" dirty="0" smtClean="0"/>
              <a:t> y FARO (Flandes / Bélgica)</a:t>
            </a:r>
          </a:p>
        </p:txBody>
      </p:sp>
      <p:sp>
        <p:nvSpPr>
          <p:cNvPr id="18435" name="Espace réservé du pied de page 3"/>
          <p:cNvSpPr>
            <a:spLocks noGrp="1"/>
          </p:cNvSpPr>
          <p:nvPr>
            <p:ph type="ftr" sz="quarter" idx="10"/>
          </p:nvPr>
        </p:nvSpPr>
        <p:spPr bwMode="auto">
          <a:xfrm>
            <a:off x="406400" y="6689725"/>
            <a:ext cx="2092960" cy="1666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  <a:defRPr sz="2800" b="1">
                <a:solidFill>
                  <a:srgbClr val="07DEDB"/>
                </a:solidFill>
                <a:latin typeface="Arial" pitchFamily="34" charset="0"/>
              </a:defRPr>
            </a:lvl1pPr>
            <a:lvl2pPr marL="37931725" indent="-37474525">
              <a:spcBef>
                <a:spcPts val="12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ts val="1200"/>
              </a:spcBef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466725" indent="-215900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466725" indent="1362075">
              <a:spcBef>
                <a:spcPts val="600"/>
              </a:spcBef>
              <a:defRPr sz="2000">
                <a:solidFill>
                  <a:srgbClr val="07DEDB"/>
                </a:solidFill>
                <a:latin typeface="Arial" pitchFamily="34" charset="0"/>
              </a:defRPr>
            </a:lvl5pPr>
            <a:lvl6pPr marL="9239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6pPr>
            <a:lvl7pPr marL="13811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7pPr>
            <a:lvl8pPr marL="18383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8pPr>
            <a:lvl9pPr marL="22955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s-ES" altLang="fr-FR" sz="600" b="0" dirty="0" smtClean="0">
                <a:solidFill>
                  <a:srgbClr val="000000"/>
                </a:solidFill>
              </a:rPr>
              <a:t>© Reservados todos los derechos: UNESCO / </a:t>
            </a:r>
            <a:r>
              <a:rPr lang="es-ES" altLang="fr-FR" sz="600" b="0" dirty="0" err="1" smtClean="0">
                <a:solidFill>
                  <a:srgbClr val="000000"/>
                </a:solidFill>
              </a:rPr>
              <a:t>PCI</a:t>
            </a:r>
            <a:endParaRPr lang="es-ES" altLang="fr-FR" sz="600" b="0" dirty="0" smtClean="0">
              <a:solidFill>
                <a:srgbClr val="000000"/>
              </a:solidFill>
            </a:endParaRPr>
          </a:p>
        </p:txBody>
      </p:sp>
      <p:pic>
        <p:nvPicPr>
          <p:cNvPr id="18436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26" b="6526"/>
          <a:stretch>
            <a:fillRect/>
          </a:stretch>
        </p:blipFill>
        <p:spPr bwMode="auto">
          <a:xfrm>
            <a:off x="406400" y="2036763"/>
            <a:ext cx="7662863" cy="421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TextBox 4"/>
          <p:cNvSpPr txBox="1">
            <a:spLocks noChangeArrowheads="1"/>
          </p:cNvSpPr>
          <p:nvPr/>
        </p:nvSpPr>
        <p:spPr bwMode="auto">
          <a:xfrm>
            <a:off x="2286000" y="6249988"/>
            <a:ext cx="44640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  <a:defRPr sz="2800" b="1">
                <a:solidFill>
                  <a:srgbClr val="07DEDB"/>
                </a:solidFill>
                <a:latin typeface="Arial" pitchFamily="34" charset="0"/>
              </a:defRPr>
            </a:lvl1pPr>
            <a:lvl2pPr marL="37931725" indent="-37474525">
              <a:spcBef>
                <a:spcPts val="12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ts val="1200"/>
              </a:spcBef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466725" indent="-215900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466725" indent="1362075">
              <a:spcBef>
                <a:spcPts val="600"/>
              </a:spcBef>
              <a:defRPr sz="2000">
                <a:solidFill>
                  <a:srgbClr val="07DEDB"/>
                </a:solidFill>
                <a:latin typeface="Arial" pitchFamily="34" charset="0"/>
              </a:defRPr>
            </a:lvl5pPr>
            <a:lvl6pPr marL="9239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6pPr>
            <a:lvl7pPr marL="13811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7pPr>
            <a:lvl8pPr marL="18383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8pPr>
            <a:lvl9pPr marL="22955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s-ES" altLang="fr-FR" sz="1800" b="0" dirty="0">
                <a:solidFill>
                  <a:schemeClr val="tx1"/>
                </a:solidFill>
              </a:rPr>
              <a:t>http://www.heemkunde-vlaanderen.be/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s-ES" altLang="fr-FR" sz="1800" b="0" dirty="0">
              <a:solidFill>
                <a:schemeClr val="tx1"/>
              </a:solidFill>
              <a:ea typeface="MS PGothic" pitchFamily="34" charset="-128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re 1"/>
          <p:cNvSpPr>
            <a:spLocks noGrp="1"/>
          </p:cNvSpPr>
          <p:nvPr>
            <p:ph type="title"/>
          </p:nvPr>
        </p:nvSpPr>
        <p:spPr>
          <a:xfrm>
            <a:off x="2286000" y="374650"/>
            <a:ext cx="6477000" cy="1108075"/>
          </a:xfrm>
        </p:spPr>
        <p:txBody>
          <a:bodyPr/>
          <a:lstStyle/>
          <a:p>
            <a:pPr eaLnBrk="1" hangingPunct="1"/>
            <a:r>
              <a:rPr lang="es-ES" altLang="fr-FR" sz="3600" dirty="0" smtClean="0"/>
              <a:t>Los marcos locales (municipales y provinciales) pueden …</a:t>
            </a:r>
          </a:p>
        </p:txBody>
      </p:sp>
      <p:sp>
        <p:nvSpPr>
          <p:cNvPr id="19459" name="Espace réservé du pied de page 3"/>
          <p:cNvSpPr>
            <a:spLocks noGrp="1"/>
          </p:cNvSpPr>
          <p:nvPr>
            <p:ph type="ftr" sz="quarter" idx="10"/>
          </p:nvPr>
        </p:nvSpPr>
        <p:spPr bwMode="auto">
          <a:xfrm>
            <a:off x="406400" y="6689725"/>
            <a:ext cx="1879600" cy="1666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  <a:defRPr sz="2800" b="1">
                <a:solidFill>
                  <a:srgbClr val="07DEDB"/>
                </a:solidFill>
                <a:latin typeface="Arial" pitchFamily="34" charset="0"/>
              </a:defRPr>
            </a:lvl1pPr>
            <a:lvl2pPr marL="37931725" indent="-37474525">
              <a:spcBef>
                <a:spcPts val="12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ts val="1200"/>
              </a:spcBef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466725" indent="-215900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466725" indent="1362075">
              <a:spcBef>
                <a:spcPts val="600"/>
              </a:spcBef>
              <a:defRPr sz="2000">
                <a:solidFill>
                  <a:srgbClr val="07DEDB"/>
                </a:solidFill>
                <a:latin typeface="Arial" pitchFamily="34" charset="0"/>
              </a:defRPr>
            </a:lvl5pPr>
            <a:lvl6pPr marL="9239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6pPr>
            <a:lvl7pPr marL="13811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7pPr>
            <a:lvl8pPr marL="18383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8pPr>
            <a:lvl9pPr marL="22955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s-ES" altLang="fr-FR" sz="600" b="0" dirty="0" smtClean="0">
                <a:solidFill>
                  <a:srgbClr val="000000"/>
                </a:solidFill>
              </a:rPr>
              <a:t>© Reservados todos los derechos: UNESCO / </a:t>
            </a:r>
            <a:r>
              <a:rPr lang="es-ES" altLang="fr-FR" sz="600" b="0" dirty="0" err="1" smtClean="0">
                <a:solidFill>
                  <a:srgbClr val="000000"/>
                </a:solidFill>
              </a:rPr>
              <a:t>PCI</a:t>
            </a:r>
            <a:endParaRPr lang="es-ES" altLang="fr-FR" sz="600" b="0" dirty="0" smtClean="0">
              <a:solidFill>
                <a:srgbClr val="000000"/>
              </a:solidFill>
            </a:endParaRPr>
          </a:p>
        </p:txBody>
      </p:sp>
      <p:sp>
        <p:nvSpPr>
          <p:cNvPr id="19460" name="Text Placeholder 8"/>
          <p:cNvSpPr txBox="1">
            <a:spLocks/>
          </p:cNvSpPr>
          <p:nvPr/>
        </p:nvSpPr>
        <p:spPr bwMode="auto">
          <a:xfrm>
            <a:off x="2286000" y="2194560"/>
            <a:ext cx="6477000" cy="409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  <a:defRPr sz="2800" b="1">
                <a:solidFill>
                  <a:srgbClr val="07DEDB"/>
                </a:solidFill>
                <a:latin typeface="Arial" pitchFamily="34" charset="0"/>
              </a:defRPr>
            </a:lvl1pPr>
            <a:lvl2pPr marL="37931725" indent="-37474525">
              <a:spcBef>
                <a:spcPts val="12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ts val="1200"/>
              </a:spcBef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466725" indent="-215900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466725" indent="1362075">
              <a:spcBef>
                <a:spcPts val="600"/>
              </a:spcBef>
              <a:defRPr sz="2000">
                <a:solidFill>
                  <a:srgbClr val="07DEDB"/>
                </a:solidFill>
                <a:latin typeface="Arial" pitchFamily="34" charset="0"/>
              </a:defRPr>
            </a:lvl5pPr>
            <a:lvl6pPr marL="923925" indent="1362075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6pPr>
            <a:lvl7pPr marL="1381125" indent="1362075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7pPr>
            <a:lvl8pPr marL="1838325" indent="1362075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8pPr>
            <a:lvl9pPr marL="2295525" indent="1362075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9pPr>
          </a:lstStyle>
          <a:p>
            <a:pPr marL="176213" indent="-176213" defTabSz="914400" eaLnBrk="1" hangingPunct="1">
              <a:lnSpc>
                <a:spcPct val="100000"/>
              </a:lnSpc>
              <a:spcBef>
                <a:spcPct val="20000"/>
              </a:spcBef>
              <a:buClrTx/>
              <a:defRPr/>
            </a:pPr>
            <a:r>
              <a:rPr lang="es-ES" altLang="fr-FR" sz="2200" b="0" dirty="0" smtClean="0">
                <a:solidFill>
                  <a:schemeClr val="tx1"/>
                </a:solidFill>
              </a:rPr>
              <a:t>Dar respuesta a las necesidades de las comunidades locales y su </a:t>
            </a:r>
            <a:r>
              <a:rPr lang="es-ES" altLang="fr-FR" sz="2200" b="0" dirty="0" err="1" smtClean="0">
                <a:solidFill>
                  <a:schemeClr val="tx1"/>
                </a:solidFill>
              </a:rPr>
              <a:t>PCI</a:t>
            </a:r>
            <a:r>
              <a:rPr lang="es-ES" altLang="fr-FR" sz="2200" b="0" dirty="0" smtClean="0">
                <a:solidFill>
                  <a:schemeClr val="tx1"/>
                </a:solidFill>
              </a:rPr>
              <a:t>;</a:t>
            </a:r>
          </a:p>
          <a:p>
            <a:pPr marL="176213" indent="-176213" defTabSz="914400" eaLnBrk="1" hangingPunct="1">
              <a:lnSpc>
                <a:spcPct val="100000"/>
              </a:lnSpc>
              <a:spcBef>
                <a:spcPct val="20000"/>
              </a:spcBef>
              <a:buClrTx/>
              <a:defRPr/>
            </a:pPr>
            <a:endParaRPr lang="es-ES" altLang="fr-FR" sz="2200" b="0" dirty="0" smtClean="0">
              <a:solidFill>
                <a:schemeClr val="tx1"/>
              </a:solidFill>
              <a:ea typeface="MS PGothic" pitchFamily="34" charset="-128"/>
            </a:endParaRPr>
          </a:p>
          <a:p>
            <a:pPr marL="176213" indent="-176213" defTabSz="914400" eaLnBrk="1" hangingPunct="1">
              <a:lnSpc>
                <a:spcPct val="100000"/>
              </a:lnSpc>
              <a:spcBef>
                <a:spcPct val="20000"/>
              </a:spcBef>
              <a:buClrTx/>
              <a:defRPr/>
            </a:pPr>
            <a:r>
              <a:rPr lang="es-ES" altLang="fr-FR" sz="2200" b="0" dirty="0" smtClean="0">
                <a:solidFill>
                  <a:schemeClr val="tx1"/>
                </a:solidFill>
              </a:rPr>
              <a:t>Integrar la salvaguardia del PCI en las actividades llevadas a cabo en el sector de la salud y el de la educación, entre otros.</a:t>
            </a:r>
          </a:p>
          <a:p>
            <a:pPr defTabSz="914400" eaLnBrk="1" hangingPunct="1">
              <a:lnSpc>
                <a:spcPct val="100000"/>
              </a:lnSpc>
              <a:spcBef>
                <a:spcPct val="20000"/>
              </a:spcBef>
              <a:buClrTx/>
              <a:defRPr/>
            </a:pPr>
            <a:endParaRPr lang="es-ES" altLang="fr-FR" sz="2000" b="0" dirty="0" smtClean="0">
              <a:solidFill>
                <a:schemeClr val="tx1"/>
              </a:solidFill>
              <a:ea typeface="MS PGothic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/>
          <a:p>
            <a:pPr algn="ctr" eaLnBrk="1" hangingPunct="1"/>
            <a:r>
              <a:rPr lang="es-ES" altLang="fr-FR" sz="3600" smtClean="0"/>
              <a:t>MARCOS NACIONALES</a:t>
            </a:r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692150"/>
            <a:ext cx="3629025" cy="354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Espace réservé du pied de page 3"/>
          <p:cNvSpPr>
            <a:spLocks noGrp="1"/>
          </p:cNvSpPr>
          <p:nvPr>
            <p:ph type="ftr" sz="quarter" idx="10"/>
          </p:nvPr>
        </p:nvSpPr>
        <p:spPr bwMode="auto">
          <a:xfrm>
            <a:off x="406400" y="6689725"/>
            <a:ext cx="1917700" cy="1666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  <a:defRPr sz="2800" b="1">
                <a:solidFill>
                  <a:srgbClr val="07DEDB"/>
                </a:solidFill>
                <a:latin typeface="Arial" pitchFamily="34" charset="0"/>
              </a:defRPr>
            </a:lvl1pPr>
            <a:lvl2pPr marL="37931725" indent="-37474525">
              <a:spcBef>
                <a:spcPts val="12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ts val="1200"/>
              </a:spcBef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466725" indent="-215900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466725" indent="1362075">
              <a:spcBef>
                <a:spcPts val="600"/>
              </a:spcBef>
              <a:defRPr sz="2000">
                <a:solidFill>
                  <a:srgbClr val="07DEDB"/>
                </a:solidFill>
                <a:latin typeface="Arial" pitchFamily="34" charset="0"/>
              </a:defRPr>
            </a:lvl5pPr>
            <a:lvl6pPr marL="9239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6pPr>
            <a:lvl7pPr marL="13811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7pPr>
            <a:lvl8pPr marL="18383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8pPr>
            <a:lvl9pPr marL="22955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s-ES" altLang="fr-FR" sz="600" b="0" dirty="0" smtClean="0">
                <a:solidFill>
                  <a:srgbClr val="000000"/>
                </a:solidFill>
              </a:rPr>
              <a:t>© Reservados todos los derechos: UNESCO / </a:t>
            </a:r>
            <a:r>
              <a:rPr lang="es-ES" altLang="fr-FR" sz="600" b="0" dirty="0" err="1" smtClean="0">
                <a:solidFill>
                  <a:srgbClr val="000000"/>
                </a:solidFill>
              </a:rPr>
              <a:t>PCI</a:t>
            </a:r>
            <a:endParaRPr lang="es-ES" altLang="fr-FR" sz="600" b="0" dirty="0" smtClean="0">
              <a:solidFill>
                <a:srgbClr val="000000"/>
              </a:solidFill>
            </a:endParaRPr>
          </a:p>
        </p:txBody>
      </p:sp>
      <p:pic>
        <p:nvPicPr>
          <p:cNvPr id="2048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692150"/>
            <a:ext cx="3629025" cy="372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re 1"/>
          <p:cNvSpPr>
            <a:spLocks noGrp="1"/>
          </p:cNvSpPr>
          <p:nvPr>
            <p:ph type="title"/>
          </p:nvPr>
        </p:nvSpPr>
        <p:spPr>
          <a:xfrm>
            <a:off x="2286000" y="374650"/>
            <a:ext cx="6477000" cy="1108075"/>
          </a:xfrm>
        </p:spPr>
        <p:txBody>
          <a:bodyPr/>
          <a:lstStyle/>
          <a:p>
            <a:pPr eaLnBrk="1" hangingPunct="1"/>
            <a:r>
              <a:rPr lang="es-ES" altLang="fr-FR" sz="3600" smtClean="0"/>
              <a:t>Procesión con danzas de Echternach (Luxemburgo)</a:t>
            </a:r>
          </a:p>
        </p:txBody>
      </p:sp>
      <p:sp>
        <p:nvSpPr>
          <p:cNvPr id="21507" name="Espace réservé du pied de page 3"/>
          <p:cNvSpPr>
            <a:spLocks noGrp="1"/>
          </p:cNvSpPr>
          <p:nvPr>
            <p:ph type="ftr" sz="quarter" idx="10"/>
          </p:nvPr>
        </p:nvSpPr>
        <p:spPr bwMode="auto">
          <a:xfrm>
            <a:off x="406400" y="6689725"/>
            <a:ext cx="1879600" cy="1666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  <a:defRPr sz="2800" b="1">
                <a:solidFill>
                  <a:srgbClr val="07DEDB"/>
                </a:solidFill>
                <a:latin typeface="Arial" pitchFamily="34" charset="0"/>
              </a:defRPr>
            </a:lvl1pPr>
            <a:lvl2pPr marL="37931725" indent="-37474525">
              <a:spcBef>
                <a:spcPts val="12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ts val="1200"/>
              </a:spcBef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466725" indent="-215900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466725" indent="1362075">
              <a:spcBef>
                <a:spcPts val="600"/>
              </a:spcBef>
              <a:defRPr sz="2000">
                <a:solidFill>
                  <a:srgbClr val="07DEDB"/>
                </a:solidFill>
                <a:latin typeface="Arial" pitchFamily="34" charset="0"/>
              </a:defRPr>
            </a:lvl5pPr>
            <a:lvl6pPr marL="9239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6pPr>
            <a:lvl7pPr marL="13811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7pPr>
            <a:lvl8pPr marL="18383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8pPr>
            <a:lvl9pPr marL="22955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s-ES" altLang="fr-FR" sz="600" b="0" dirty="0" smtClean="0">
                <a:solidFill>
                  <a:srgbClr val="000000"/>
                </a:solidFill>
              </a:rPr>
              <a:t>© Reservados todos los derechos: UNESCO / </a:t>
            </a:r>
            <a:r>
              <a:rPr lang="es-ES" altLang="fr-FR" sz="600" b="0" dirty="0" err="1" smtClean="0">
                <a:solidFill>
                  <a:srgbClr val="000000"/>
                </a:solidFill>
              </a:rPr>
              <a:t>PCI</a:t>
            </a:r>
            <a:endParaRPr lang="es-ES" altLang="fr-FR" sz="600" b="0" dirty="0" smtClean="0">
              <a:solidFill>
                <a:srgbClr val="000000"/>
              </a:solidFill>
            </a:endParaRPr>
          </a:p>
        </p:txBody>
      </p:sp>
      <p:pic>
        <p:nvPicPr>
          <p:cNvPr id="21508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52" b="6352"/>
          <a:stretch>
            <a:fillRect/>
          </a:stretch>
        </p:blipFill>
        <p:spPr bwMode="auto">
          <a:xfrm>
            <a:off x="403225" y="1905000"/>
            <a:ext cx="4346575" cy="23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9" name="TextBox 4"/>
          <p:cNvSpPr txBox="1">
            <a:spLocks noChangeArrowheads="1"/>
          </p:cNvSpPr>
          <p:nvPr/>
        </p:nvSpPr>
        <p:spPr bwMode="auto">
          <a:xfrm>
            <a:off x="403225" y="4460875"/>
            <a:ext cx="32321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  <a:defRPr sz="2800" b="1">
                <a:solidFill>
                  <a:srgbClr val="07DEDB"/>
                </a:solidFill>
                <a:latin typeface="Arial" pitchFamily="34" charset="0"/>
              </a:defRPr>
            </a:lvl1pPr>
            <a:lvl2pPr marL="37931725" indent="-37474525">
              <a:spcBef>
                <a:spcPts val="12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ts val="1200"/>
              </a:spcBef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466725" indent="-215900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466725" indent="1362075">
              <a:spcBef>
                <a:spcPts val="600"/>
              </a:spcBef>
              <a:defRPr sz="2000">
                <a:solidFill>
                  <a:srgbClr val="07DEDB"/>
                </a:solidFill>
                <a:latin typeface="Arial" pitchFamily="34" charset="0"/>
              </a:defRPr>
            </a:lvl5pPr>
            <a:lvl6pPr marL="9239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6pPr>
            <a:lvl7pPr marL="13811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7pPr>
            <a:lvl8pPr marL="18383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8pPr>
            <a:lvl9pPr marL="22955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s-ES" altLang="fr-FR" sz="800" b="0">
                <a:solidFill>
                  <a:schemeClr val="tx1"/>
                </a:solidFill>
              </a:rPr>
              <a:t>© Peuky Barone-Wagner</a:t>
            </a:r>
          </a:p>
        </p:txBody>
      </p:sp>
      <p:sp>
        <p:nvSpPr>
          <p:cNvPr id="21510" name="TextBox 1"/>
          <p:cNvSpPr txBox="1">
            <a:spLocks noChangeArrowheads="1"/>
          </p:cNvSpPr>
          <p:nvPr/>
        </p:nvSpPr>
        <p:spPr bwMode="auto">
          <a:xfrm>
            <a:off x="4883150" y="1912938"/>
            <a:ext cx="3879850" cy="277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  <a:defRPr sz="2800" b="1">
                <a:solidFill>
                  <a:srgbClr val="07DEDB"/>
                </a:solidFill>
                <a:latin typeface="Arial" pitchFamily="34" charset="0"/>
              </a:defRPr>
            </a:lvl1pPr>
            <a:lvl2pPr marL="742950" indent="-285750">
              <a:spcBef>
                <a:spcPts val="12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ts val="1200"/>
              </a:spcBef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ts val="600"/>
              </a:spcBef>
              <a:defRPr sz="2000">
                <a:solidFill>
                  <a:srgbClr val="07DEDB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s-ES" altLang="en-US" sz="1800" b="0" dirty="0">
                <a:solidFill>
                  <a:schemeClr val="tx1"/>
                </a:solidFill>
              </a:rPr>
              <a:t>Todos los años, se celebra en el centro de la ciudad medieval de </a:t>
            </a:r>
            <a:r>
              <a:rPr lang="es-ES" altLang="en-US" sz="1800" b="0" dirty="0" err="1">
                <a:solidFill>
                  <a:schemeClr val="tx1"/>
                </a:solidFill>
              </a:rPr>
              <a:t>Echternach</a:t>
            </a:r>
            <a:r>
              <a:rPr lang="es-ES" altLang="en-US" sz="1800" b="0" dirty="0">
                <a:solidFill>
                  <a:schemeClr val="tx1"/>
                </a:solidFill>
              </a:rPr>
              <a:t>, la ciudad más antigua de Luxemburgo, una procesión de danzas de </a:t>
            </a:r>
            <a:r>
              <a:rPr lang="es-ES" altLang="en-US" sz="1800" b="0" dirty="0" err="1">
                <a:solidFill>
                  <a:schemeClr val="tx1"/>
                </a:solidFill>
              </a:rPr>
              <a:t>Echternach</a:t>
            </a:r>
            <a:r>
              <a:rPr lang="es-ES" altLang="en-US" sz="1800" b="0" dirty="0">
                <a:solidFill>
                  <a:schemeClr val="tx1"/>
                </a:solidFill>
              </a:rPr>
              <a:t> (</a:t>
            </a:r>
            <a:r>
              <a:rPr lang="es-ES" altLang="en-US" sz="1800" b="0" i="1" dirty="0" err="1">
                <a:solidFill>
                  <a:schemeClr val="tx1"/>
                </a:solidFill>
              </a:rPr>
              <a:t>Iechternacher</a:t>
            </a:r>
            <a:r>
              <a:rPr lang="es-ES" altLang="en-US" sz="1800" b="0" i="1" dirty="0">
                <a:solidFill>
                  <a:schemeClr val="tx1"/>
                </a:solidFill>
              </a:rPr>
              <a:t> </a:t>
            </a:r>
            <a:r>
              <a:rPr lang="es-ES" altLang="en-US" sz="1800" b="0" i="1" dirty="0" err="1">
                <a:solidFill>
                  <a:schemeClr val="tx1"/>
                </a:solidFill>
              </a:rPr>
              <a:t>Sprangprëssioun</a:t>
            </a:r>
            <a:r>
              <a:rPr lang="es-ES" altLang="en-US" sz="1800" b="0" dirty="0">
                <a:solidFill>
                  <a:schemeClr val="tx1"/>
                </a:solidFill>
              </a:rPr>
              <a:t>).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s-ES" altLang="en-US" sz="1800" b="0" dirty="0">
              <a:solidFill>
                <a:schemeClr val="tx1"/>
              </a:solidFill>
              <a:ea typeface="MS PGothic" pitchFamily="34" charset="-128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s-ES" altLang="en-US" sz="1800" b="0" dirty="0">
                <a:solidFill>
                  <a:schemeClr val="tx1"/>
                </a:solidFill>
              </a:rPr>
              <a:t>Esta procesión tiene lugar tradicionalmente el martes siguiente a la fiesta religiosa cristiana de Pentecostés, proclamado oficialmente día festivo en todo el país</a:t>
            </a:r>
            <a:r>
              <a:rPr lang="es-ES" altLang="en-US" sz="1800" dirty="0">
                <a:solidFill>
                  <a:schemeClr val="tx1"/>
                </a:solidFill>
              </a:rPr>
              <a:t>. </a:t>
            </a:r>
            <a:endParaRPr lang="es-ES" altLang="en-US" sz="1800" b="0" dirty="0">
              <a:solidFill>
                <a:schemeClr val="tx1"/>
              </a:solidFill>
              <a:ea typeface="MS PGothic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re 1"/>
          <p:cNvSpPr>
            <a:spLocks noGrp="1"/>
          </p:cNvSpPr>
          <p:nvPr>
            <p:ph type="title"/>
          </p:nvPr>
        </p:nvSpPr>
        <p:spPr>
          <a:xfrm>
            <a:off x="2286000" y="374650"/>
            <a:ext cx="6477000" cy="1108075"/>
          </a:xfrm>
        </p:spPr>
        <p:txBody>
          <a:bodyPr/>
          <a:lstStyle/>
          <a:p>
            <a:pPr eaLnBrk="1" hangingPunct="1"/>
            <a:r>
              <a:rPr lang="es-ES" altLang="fr-FR" sz="3600" smtClean="0"/>
              <a:t>Marcos jurídicos y administrativos nacionales</a:t>
            </a:r>
          </a:p>
        </p:txBody>
      </p:sp>
      <p:sp>
        <p:nvSpPr>
          <p:cNvPr id="22531" name="Espace réservé du pied de page 3"/>
          <p:cNvSpPr>
            <a:spLocks noGrp="1"/>
          </p:cNvSpPr>
          <p:nvPr>
            <p:ph type="ftr" sz="quarter" idx="10"/>
          </p:nvPr>
        </p:nvSpPr>
        <p:spPr bwMode="auto">
          <a:xfrm>
            <a:off x="406400" y="6689725"/>
            <a:ext cx="1757680" cy="1666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  <a:defRPr sz="2800" b="1">
                <a:solidFill>
                  <a:srgbClr val="07DEDB"/>
                </a:solidFill>
                <a:latin typeface="Arial" pitchFamily="34" charset="0"/>
              </a:defRPr>
            </a:lvl1pPr>
            <a:lvl2pPr marL="37931725" indent="-37474525">
              <a:spcBef>
                <a:spcPts val="12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ts val="1200"/>
              </a:spcBef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466725" indent="-215900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466725" indent="1362075">
              <a:spcBef>
                <a:spcPts val="600"/>
              </a:spcBef>
              <a:defRPr sz="2000">
                <a:solidFill>
                  <a:srgbClr val="07DEDB"/>
                </a:solidFill>
                <a:latin typeface="Arial" pitchFamily="34" charset="0"/>
              </a:defRPr>
            </a:lvl5pPr>
            <a:lvl6pPr marL="9239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6pPr>
            <a:lvl7pPr marL="13811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7pPr>
            <a:lvl8pPr marL="18383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8pPr>
            <a:lvl9pPr marL="22955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s-ES" altLang="fr-FR" sz="600" b="0" dirty="0" smtClean="0">
                <a:solidFill>
                  <a:srgbClr val="000000"/>
                </a:solidFill>
              </a:rPr>
              <a:t>© Reservados todos los derechos: UNESCO / </a:t>
            </a:r>
            <a:r>
              <a:rPr lang="es-ES" altLang="fr-FR" sz="600" b="0" dirty="0" err="1" smtClean="0">
                <a:solidFill>
                  <a:srgbClr val="000000"/>
                </a:solidFill>
              </a:rPr>
              <a:t>PCI</a:t>
            </a:r>
            <a:endParaRPr lang="es-ES" altLang="fr-FR" sz="600" b="0" dirty="0" smtClean="0">
              <a:solidFill>
                <a:srgbClr val="000000"/>
              </a:solidFill>
            </a:endParaRPr>
          </a:p>
        </p:txBody>
      </p:sp>
      <p:sp>
        <p:nvSpPr>
          <p:cNvPr id="22532" name="Text Placeholder 8"/>
          <p:cNvSpPr txBox="1">
            <a:spLocks/>
          </p:cNvSpPr>
          <p:nvPr/>
        </p:nvSpPr>
        <p:spPr bwMode="auto">
          <a:xfrm>
            <a:off x="2286000" y="1905000"/>
            <a:ext cx="6477000" cy="409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  <a:defRPr sz="2800" b="1">
                <a:solidFill>
                  <a:srgbClr val="07DEDB"/>
                </a:solidFill>
                <a:latin typeface="Arial" pitchFamily="34" charset="0"/>
              </a:defRPr>
            </a:lvl1pPr>
            <a:lvl2pPr marL="37931725" indent="-37474525">
              <a:spcBef>
                <a:spcPts val="12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ts val="1200"/>
              </a:spcBef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466725" indent="-215900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466725" indent="1362075">
              <a:spcBef>
                <a:spcPts val="600"/>
              </a:spcBef>
              <a:defRPr sz="2000">
                <a:solidFill>
                  <a:srgbClr val="07DEDB"/>
                </a:solidFill>
                <a:latin typeface="Arial" pitchFamily="34" charset="0"/>
              </a:defRPr>
            </a:lvl5pPr>
            <a:lvl6pPr marL="923925" indent="1362075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6pPr>
            <a:lvl7pPr marL="1381125" indent="1362075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7pPr>
            <a:lvl8pPr marL="1838325" indent="1362075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8pPr>
            <a:lvl9pPr marL="2295525" indent="1362075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9pPr>
          </a:lstStyle>
          <a:p>
            <a:pPr defTabSz="914400" eaLnBrk="1" hangingPunct="1">
              <a:lnSpc>
                <a:spcPct val="80000"/>
              </a:lnSpc>
              <a:spcBef>
                <a:spcPct val="20000"/>
              </a:spcBef>
              <a:buClrTx/>
            </a:pPr>
            <a:r>
              <a:rPr lang="es-ES" altLang="fr-FR" sz="2200" b="0" dirty="0">
                <a:solidFill>
                  <a:schemeClr val="tx1"/>
                </a:solidFill>
              </a:rPr>
              <a:t>Son los marcos elaborados por los Estados </a:t>
            </a:r>
            <a:r>
              <a:rPr lang="es-ES" altLang="fr-FR" sz="2200" b="0" dirty="0" smtClean="0">
                <a:solidFill>
                  <a:schemeClr val="tx1"/>
                </a:solidFill>
              </a:rPr>
              <a:t>Partes. </a:t>
            </a:r>
            <a:endParaRPr lang="es-ES" altLang="fr-FR" sz="2200" b="0" dirty="0">
              <a:solidFill>
                <a:schemeClr val="tx1"/>
              </a:solidFill>
            </a:endParaRPr>
          </a:p>
          <a:p>
            <a:pPr defTabSz="914400" eaLnBrk="1" hangingPunct="1">
              <a:lnSpc>
                <a:spcPct val="80000"/>
              </a:lnSpc>
              <a:spcBef>
                <a:spcPct val="20000"/>
              </a:spcBef>
              <a:buClrTx/>
            </a:pPr>
            <a:r>
              <a:rPr lang="es-ES" altLang="fr-FR" sz="2200" b="0" dirty="0">
                <a:solidFill>
                  <a:schemeClr val="tx1"/>
                </a:solidFill>
              </a:rPr>
              <a:t>Puede haber Estados que, antes de ratificar la Convención, posean ya marcos de salvaguardia del </a:t>
            </a:r>
            <a:r>
              <a:rPr lang="es-ES" altLang="fr-FR" sz="2200" b="0" dirty="0" err="1">
                <a:solidFill>
                  <a:schemeClr val="tx1"/>
                </a:solidFill>
              </a:rPr>
              <a:t>PCI</a:t>
            </a:r>
            <a:r>
              <a:rPr lang="es-ES" altLang="fr-FR" sz="2200" b="0" dirty="0">
                <a:solidFill>
                  <a:schemeClr val="tx1"/>
                </a:solidFill>
              </a:rPr>
              <a:t>. </a:t>
            </a:r>
          </a:p>
          <a:p>
            <a:pPr defTabSz="914400" eaLnBrk="1" hangingPunct="1">
              <a:lnSpc>
                <a:spcPct val="80000"/>
              </a:lnSpc>
              <a:spcBef>
                <a:spcPct val="20000"/>
              </a:spcBef>
              <a:buClrTx/>
            </a:pPr>
            <a:r>
              <a:rPr lang="es-ES" altLang="fr-FR" sz="2200" b="0" dirty="0">
                <a:solidFill>
                  <a:schemeClr val="tx1"/>
                </a:solidFill>
              </a:rPr>
              <a:t>Una vez ratificada la Convención, se pueden crear otros marcos para ajustarse a sus disposiciones.</a:t>
            </a:r>
          </a:p>
          <a:p>
            <a:pPr defTabSz="914400" eaLnBrk="1" hangingPunct="1">
              <a:lnSpc>
                <a:spcPct val="80000"/>
              </a:lnSpc>
              <a:spcBef>
                <a:spcPct val="20000"/>
              </a:spcBef>
              <a:buClrTx/>
              <a:buFontTx/>
              <a:buNone/>
            </a:pPr>
            <a:endParaRPr lang="es-ES" altLang="fr-FR" sz="2000" b="0" dirty="0">
              <a:solidFill>
                <a:schemeClr val="tx1"/>
              </a:solidFill>
              <a:ea typeface="MS PGothic" pitchFamily="34" charset="-128"/>
            </a:endParaRPr>
          </a:p>
          <a:p>
            <a:pPr defTabSz="914400" eaLnBrk="1" hangingPunct="1">
              <a:lnSpc>
                <a:spcPct val="80000"/>
              </a:lnSpc>
              <a:spcBef>
                <a:spcPct val="20000"/>
              </a:spcBef>
              <a:buClrTx/>
            </a:pPr>
            <a:endParaRPr lang="es-ES" altLang="fr-FR" sz="2000" b="0" dirty="0">
              <a:solidFill>
                <a:schemeClr val="tx1"/>
              </a:solidFill>
              <a:ea typeface="MS PGothic" pitchFamily="34" charset="-128"/>
            </a:endParaRPr>
          </a:p>
          <a:p>
            <a:pPr defTabSz="914400" eaLnBrk="1" hangingPunct="1">
              <a:lnSpc>
                <a:spcPct val="80000"/>
              </a:lnSpc>
              <a:spcBef>
                <a:spcPct val="20000"/>
              </a:spcBef>
              <a:buClrTx/>
            </a:pPr>
            <a:endParaRPr lang="es-ES" altLang="fr-FR" sz="2000" b="0" dirty="0">
              <a:solidFill>
                <a:schemeClr val="tx1"/>
              </a:solidFill>
              <a:ea typeface="MS PGothic" pitchFamily="34" charset="-128"/>
            </a:endParaRPr>
          </a:p>
          <a:p>
            <a:pPr defTabSz="914400" eaLnBrk="1" hangingPunct="1">
              <a:lnSpc>
                <a:spcPct val="80000"/>
              </a:lnSpc>
              <a:spcBef>
                <a:spcPct val="20000"/>
              </a:spcBef>
              <a:buClrTx/>
            </a:pPr>
            <a:endParaRPr lang="es-ES" altLang="fr-FR" sz="2000" b="0" dirty="0">
              <a:solidFill>
                <a:schemeClr val="tx1"/>
              </a:solidFill>
              <a:ea typeface="MS PGothic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>
          <a:xfrm>
            <a:off x="2286000" y="374650"/>
            <a:ext cx="6477000" cy="492443"/>
          </a:xfrm>
        </p:spPr>
        <p:txBody>
          <a:bodyPr/>
          <a:lstStyle/>
          <a:p>
            <a:pPr eaLnBrk="1" hangingPunct="1"/>
            <a:r>
              <a:rPr lang="es-ES" altLang="fr-FR" sz="3200" dirty="0" smtClean="0"/>
              <a:t>Esta presentación se refiere a ...</a:t>
            </a:r>
          </a:p>
        </p:txBody>
      </p:sp>
      <p:sp>
        <p:nvSpPr>
          <p:cNvPr id="7171" name="Espace réservé du texte 2"/>
          <p:cNvSpPr>
            <a:spLocks noGrp="1"/>
          </p:cNvSpPr>
          <p:nvPr>
            <p:ph type="body" idx="1"/>
          </p:nvPr>
        </p:nvSpPr>
        <p:spPr>
          <a:xfrm>
            <a:off x="2286000" y="1905000"/>
            <a:ext cx="6480175" cy="2462213"/>
          </a:xfrm>
        </p:spPr>
        <p:txBody>
          <a:bodyPr/>
          <a:lstStyle/>
          <a:p>
            <a:pPr defTabSz="914400" eaLnBrk="1" hangingPunct="1">
              <a:lnSpc>
                <a:spcPct val="100000"/>
              </a:lnSpc>
              <a:spcBef>
                <a:spcPct val="20000"/>
              </a:spcBef>
              <a:buClrTx/>
              <a:defRPr/>
            </a:pPr>
            <a:r>
              <a:rPr lang="es-ES" sz="2000" dirty="0" smtClean="0"/>
              <a:t>Las políticas </a:t>
            </a:r>
            <a:r>
              <a:rPr lang="es-ES" sz="2000" dirty="0"/>
              <a:t>e instituciones relacionadas con el patrimonio cultural inmaterial</a:t>
            </a:r>
          </a:p>
          <a:p>
            <a:pPr defTabSz="914400" eaLnBrk="1" hangingPunct="1">
              <a:lnSpc>
                <a:spcPct val="100000"/>
              </a:lnSpc>
              <a:spcBef>
                <a:spcPct val="20000"/>
              </a:spcBef>
              <a:buClrTx/>
              <a:defRPr/>
            </a:pPr>
            <a:r>
              <a:rPr lang="es-ES" sz="2000" dirty="0"/>
              <a:t>¿Qué dice la Convención?</a:t>
            </a:r>
          </a:p>
          <a:p>
            <a:pPr defTabSz="914400" eaLnBrk="1" hangingPunct="1">
              <a:lnSpc>
                <a:spcPct val="100000"/>
              </a:lnSpc>
              <a:spcBef>
                <a:spcPct val="20000"/>
              </a:spcBef>
              <a:buClrTx/>
              <a:defRPr/>
            </a:pPr>
            <a:r>
              <a:rPr lang="es-ES" altLang="fr-FR" sz="2000" dirty="0" smtClean="0">
                <a:solidFill>
                  <a:schemeClr val="tx1"/>
                </a:solidFill>
              </a:rPr>
              <a:t>Los marcos jurídicos y administrativos:</a:t>
            </a:r>
          </a:p>
          <a:p>
            <a:pPr marL="342900" indent="-342900" defTabSz="914400" eaLnBrk="1" hangingPunct="1">
              <a:lnSpc>
                <a:spcPct val="100000"/>
              </a:lnSpc>
              <a:spcBef>
                <a:spcPct val="20000"/>
              </a:spcBef>
              <a:buClrTx/>
              <a:buFont typeface="Arial" pitchFamily="34" charset="0"/>
              <a:buChar char="•"/>
              <a:defRPr/>
            </a:pPr>
            <a:r>
              <a:rPr lang="es-ES" altLang="fr-FR" sz="2000" dirty="0" smtClean="0">
                <a:solidFill>
                  <a:schemeClr val="tx1"/>
                </a:solidFill>
              </a:rPr>
              <a:t>Marcos locales;</a:t>
            </a:r>
          </a:p>
          <a:p>
            <a:pPr marL="342900" indent="-342900" defTabSz="914400" eaLnBrk="1" hangingPunct="1">
              <a:lnSpc>
                <a:spcPct val="100000"/>
              </a:lnSpc>
              <a:spcBef>
                <a:spcPct val="20000"/>
              </a:spcBef>
              <a:buClrTx/>
              <a:buFont typeface="Arial" pitchFamily="34" charset="0"/>
              <a:buChar char="•"/>
              <a:defRPr/>
            </a:pPr>
            <a:r>
              <a:rPr lang="es-ES" altLang="fr-FR" sz="2000" dirty="0" smtClean="0">
                <a:solidFill>
                  <a:schemeClr val="tx1"/>
                </a:solidFill>
              </a:rPr>
              <a:t>Marcos nacionales;</a:t>
            </a:r>
          </a:p>
          <a:p>
            <a:pPr marL="342900" indent="-342900" defTabSz="914400" eaLnBrk="1" hangingPunct="1">
              <a:lnSpc>
                <a:spcPct val="100000"/>
              </a:lnSpc>
              <a:spcBef>
                <a:spcPct val="20000"/>
              </a:spcBef>
              <a:buClrTx/>
              <a:buFont typeface="Arial" pitchFamily="34" charset="0"/>
              <a:buChar char="•"/>
              <a:defRPr/>
            </a:pPr>
            <a:r>
              <a:rPr lang="es-ES" altLang="fr-FR" sz="2000" dirty="0" smtClean="0">
                <a:solidFill>
                  <a:schemeClr val="tx1"/>
                </a:solidFill>
              </a:rPr>
              <a:t>Marcos internacionales. </a:t>
            </a:r>
          </a:p>
        </p:txBody>
      </p:sp>
      <p:sp>
        <p:nvSpPr>
          <p:cNvPr id="5124" name="Espace réservé du pied de page 3"/>
          <p:cNvSpPr>
            <a:spLocks noGrp="1"/>
          </p:cNvSpPr>
          <p:nvPr>
            <p:ph type="ftr" sz="quarter" idx="10"/>
          </p:nvPr>
        </p:nvSpPr>
        <p:spPr bwMode="auto">
          <a:xfrm>
            <a:off x="406400" y="6689725"/>
            <a:ext cx="1879600" cy="1666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  <a:defRPr sz="2800" b="1">
                <a:solidFill>
                  <a:srgbClr val="07DEDB"/>
                </a:solidFill>
                <a:latin typeface="Arial" pitchFamily="34" charset="0"/>
              </a:defRPr>
            </a:lvl1pPr>
            <a:lvl2pPr marL="37931725" indent="-37474525">
              <a:spcBef>
                <a:spcPts val="12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ts val="1200"/>
              </a:spcBef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466725" indent="-215900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466725" indent="1362075">
              <a:spcBef>
                <a:spcPts val="600"/>
              </a:spcBef>
              <a:defRPr sz="2000">
                <a:solidFill>
                  <a:srgbClr val="07DEDB"/>
                </a:solidFill>
                <a:latin typeface="Arial" pitchFamily="34" charset="0"/>
              </a:defRPr>
            </a:lvl5pPr>
            <a:lvl6pPr marL="9239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6pPr>
            <a:lvl7pPr marL="13811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7pPr>
            <a:lvl8pPr marL="18383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8pPr>
            <a:lvl9pPr marL="22955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s-ES" altLang="fr-FR" sz="600" b="0" dirty="0" smtClean="0">
                <a:solidFill>
                  <a:srgbClr val="000000"/>
                </a:solidFill>
              </a:rPr>
              <a:t>© Reservados todos los derechos: UNESCO / </a:t>
            </a:r>
            <a:r>
              <a:rPr lang="es-ES" altLang="fr-FR" sz="600" b="0" dirty="0" err="1" smtClean="0">
                <a:solidFill>
                  <a:srgbClr val="000000"/>
                </a:solidFill>
              </a:rPr>
              <a:t>PCI</a:t>
            </a:r>
            <a:endParaRPr lang="es-ES" altLang="fr-FR" sz="600" b="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re 1"/>
          <p:cNvSpPr>
            <a:spLocks noGrp="1"/>
          </p:cNvSpPr>
          <p:nvPr>
            <p:ph type="title"/>
          </p:nvPr>
        </p:nvSpPr>
        <p:spPr>
          <a:xfrm>
            <a:off x="2281238" y="377825"/>
            <a:ext cx="6477000" cy="1108075"/>
          </a:xfrm>
        </p:spPr>
        <p:txBody>
          <a:bodyPr/>
          <a:lstStyle/>
          <a:p>
            <a:pPr eaLnBrk="1" hangingPunct="1"/>
            <a:r>
              <a:rPr lang="es-ES" altLang="fr-FR" sz="3600" smtClean="0"/>
              <a:t>Los marcos nacionales pueden ayudar a ...</a:t>
            </a:r>
          </a:p>
        </p:txBody>
      </p:sp>
      <p:sp>
        <p:nvSpPr>
          <p:cNvPr id="23555" name="Espace réservé du pied de page 3"/>
          <p:cNvSpPr>
            <a:spLocks noGrp="1"/>
          </p:cNvSpPr>
          <p:nvPr>
            <p:ph type="ftr" sz="quarter" idx="10"/>
          </p:nvPr>
        </p:nvSpPr>
        <p:spPr bwMode="auto">
          <a:xfrm>
            <a:off x="406400" y="6689725"/>
            <a:ext cx="1874838" cy="1666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  <a:defRPr sz="2800" b="1">
                <a:solidFill>
                  <a:srgbClr val="07DEDB"/>
                </a:solidFill>
                <a:latin typeface="Arial" pitchFamily="34" charset="0"/>
              </a:defRPr>
            </a:lvl1pPr>
            <a:lvl2pPr marL="37931725" indent="-37474525">
              <a:spcBef>
                <a:spcPts val="12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ts val="1200"/>
              </a:spcBef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466725" indent="-215900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466725" indent="1362075">
              <a:spcBef>
                <a:spcPts val="600"/>
              </a:spcBef>
              <a:defRPr sz="2000">
                <a:solidFill>
                  <a:srgbClr val="07DEDB"/>
                </a:solidFill>
                <a:latin typeface="Arial" pitchFamily="34" charset="0"/>
              </a:defRPr>
            </a:lvl5pPr>
            <a:lvl6pPr marL="9239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6pPr>
            <a:lvl7pPr marL="13811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7pPr>
            <a:lvl8pPr marL="18383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8pPr>
            <a:lvl9pPr marL="22955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s-ES" altLang="fr-FR" sz="600" b="0" dirty="0" smtClean="0">
                <a:solidFill>
                  <a:srgbClr val="000000"/>
                </a:solidFill>
              </a:rPr>
              <a:t>© Reservados todos los derechos: UNESCO / </a:t>
            </a:r>
            <a:r>
              <a:rPr lang="es-ES" altLang="fr-FR" sz="600" b="0" dirty="0" err="1" smtClean="0">
                <a:solidFill>
                  <a:srgbClr val="000000"/>
                </a:solidFill>
              </a:rPr>
              <a:t>PCI</a:t>
            </a:r>
            <a:endParaRPr lang="es-ES" altLang="fr-FR" sz="600" b="0" dirty="0" smtClean="0">
              <a:solidFill>
                <a:srgbClr val="000000"/>
              </a:solidFill>
            </a:endParaRPr>
          </a:p>
        </p:txBody>
      </p:sp>
      <p:sp>
        <p:nvSpPr>
          <p:cNvPr id="23556" name="Text Placeholder 8"/>
          <p:cNvSpPr txBox="1">
            <a:spLocks/>
          </p:cNvSpPr>
          <p:nvPr/>
        </p:nvSpPr>
        <p:spPr bwMode="auto">
          <a:xfrm>
            <a:off x="2281238" y="1905000"/>
            <a:ext cx="6477000" cy="409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  <a:defRPr sz="2800" b="1">
                <a:solidFill>
                  <a:srgbClr val="07DEDB"/>
                </a:solidFill>
                <a:latin typeface="Arial" pitchFamily="34" charset="0"/>
              </a:defRPr>
            </a:lvl1pPr>
            <a:lvl2pPr marL="37931725" indent="-37474525">
              <a:spcBef>
                <a:spcPts val="12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ts val="1200"/>
              </a:spcBef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466725" indent="-215900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466725" indent="1362075">
              <a:spcBef>
                <a:spcPts val="600"/>
              </a:spcBef>
              <a:defRPr sz="2000">
                <a:solidFill>
                  <a:srgbClr val="07DEDB"/>
                </a:solidFill>
                <a:latin typeface="Arial" pitchFamily="34" charset="0"/>
              </a:defRPr>
            </a:lvl5pPr>
            <a:lvl6pPr marL="923925" indent="1362075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6pPr>
            <a:lvl7pPr marL="1381125" indent="1362075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7pPr>
            <a:lvl8pPr marL="1838325" indent="1362075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8pPr>
            <a:lvl9pPr marL="2295525" indent="1362075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20000"/>
              </a:spcBef>
              <a:buClrTx/>
            </a:pPr>
            <a:r>
              <a:rPr lang="es-ES" altLang="fr-FR" sz="2000" b="0" dirty="0">
                <a:solidFill>
                  <a:schemeClr val="tx1"/>
                </a:solidFill>
              </a:rPr>
              <a:t>Identificar, definir, confeccionar inventarios y documentar los elementos del </a:t>
            </a:r>
            <a:r>
              <a:rPr lang="es-ES" altLang="fr-FR" sz="2000" b="0" dirty="0" err="1" smtClean="0">
                <a:solidFill>
                  <a:schemeClr val="tx1"/>
                </a:solidFill>
              </a:rPr>
              <a:t>PCI</a:t>
            </a:r>
            <a:r>
              <a:rPr lang="es-ES" altLang="fr-FR" sz="2000" b="0" dirty="0">
                <a:solidFill>
                  <a:schemeClr val="tx1"/>
                </a:solidFill>
              </a:rPr>
              <a:t>;</a:t>
            </a:r>
          </a:p>
          <a:p>
            <a:pPr defTabSz="914400" eaLnBrk="1" hangingPunct="1">
              <a:lnSpc>
                <a:spcPct val="100000"/>
              </a:lnSpc>
              <a:spcBef>
                <a:spcPct val="20000"/>
              </a:spcBef>
              <a:buClrTx/>
            </a:pPr>
            <a:r>
              <a:rPr lang="es-ES" altLang="fr-FR" sz="2000" b="0" dirty="0">
                <a:solidFill>
                  <a:schemeClr val="tx1"/>
                </a:solidFill>
              </a:rPr>
              <a:t>Preparar y realizar actividades concretas para su </a:t>
            </a:r>
            <a:r>
              <a:rPr lang="es-ES" altLang="fr-FR" sz="2000" b="0" dirty="0" smtClean="0">
                <a:solidFill>
                  <a:schemeClr val="tx1"/>
                </a:solidFill>
              </a:rPr>
              <a:t>salvaguardia;</a:t>
            </a:r>
            <a:endParaRPr lang="es-ES" altLang="fr-FR" sz="2000" b="0" dirty="0">
              <a:solidFill>
                <a:schemeClr val="tx1"/>
              </a:solidFill>
            </a:endParaRPr>
          </a:p>
          <a:p>
            <a:pPr defTabSz="914400" eaLnBrk="1" hangingPunct="1">
              <a:lnSpc>
                <a:spcPct val="100000"/>
              </a:lnSpc>
              <a:spcBef>
                <a:spcPct val="20000"/>
              </a:spcBef>
              <a:buClrTx/>
            </a:pPr>
            <a:r>
              <a:rPr lang="es-ES" altLang="fr-FR" sz="2000" b="0" dirty="0">
                <a:solidFill>
                  <a:schemeClr val="tx1"/>
                </a:solidFill>
              </a:rPr>
              <a:t>Organizar la capacitación en materia de gestión y fortalecimiento de capacidades con vistas a salvaguardar los elementos del </a:t>
            </a:r>
            <a:r>
              <a:rPr lang="es-ES" altLang="fr-FR" sz="2000" b="0" dirty="0" err="1" smtClean="0">
                <a:solidFill>
                  <a:schemeClr val="tx1"/>
                </a:solidFill>
              </a:rPr>
              <a:t>PCI</a:t>
            </a:r>
            <a:r>
              <a:rPr lang="es-ES" altLang="fr-FR" sz="2000" b="0" dirty="0">
                <a:solidFill>
                  <a:schemeClr val="tx1"/>
                </a:solidFill>
              </a:rPr>
              <a:t>;</a:t>
            </a:r>
          </a:p>
          <a:p>
            <a:pPr defTabSz="914400" eaLnBrk="1" hangingPunct="1">
              <a:lnSpc>
                <a:spcPct val="100000"/>
              </a:lnSpc>
              <a:spcBef>
                <a:spcPct val="20000"/>
              </a:spcBef>
              <a:buClrTx/>
            </a:pPr>
            <a:r>
              <a:rPr lang="es-ES" altLang="fr-FR" sz="2000" b="0" dirty="0">
                <a:solidFill>
                  <a:schemeClr val="tx1"/>
                </a:solidFill>
              </a:rPr>
              <a:t>Emprender y/o coordinar estudios y trabajos de investigación sobre los elementos del </a:t>
            </a:r>
            <a:r>
              <a:rPr lang="es-ES" altLang="fr-FR" sz="2000" b="0" dirty="0" err="1" smtClean="0">
                <a:solidFill>
                  <a:schemeClr val="tx1"/>
                </a:solidFill>
              </a:rPr>
              <a:t>PCI</a:t>
            </a:r>
            <a:r>
              <a:rPr lang="es-ES" altLang="fr-FR" sz="2000" b="0" dirty="0">
                <a:solidFill>
                  <a:schemeClr val="tx1"/>
                </a:solidFill>
              </a:rPr>
              <a:t>;</a:t>
            </a:r>
          </a:p>
          <a:p>
            <a:pPr defTabSz="914400" eaLnBrk="1" hangingPunct="1">
              <a:lnSpc>
                <a:spcPct val="100000"/>
              </a:lnSpc>
              <a:spcBef>
                <a:spcPct val="20000"/>
              </a:spcBef>
              <a:buClrTx/>
            </a:pPr>
            <a:r>
              <a:rPr lang="es-ES" altLang="fr-FR" sz="2000" b="0" dirty="0">
                <a:solidFill>
                  <a:schemeClr val="tx1"/>
                </a:solidFill>
              </a:rPr>
              <a:t>Sensibilizar sobre el valor e importancia de los elementos del </a:t>
            </a:r>
            <a:r>
              <a:rPr lang="es-ES" altLang="fr-FR" sz="2000" b="0" dirty="0" err="1" smtClean="0">
                <a:solidFill>
                  <a:schemeClr val="tx1"/>
                </a:solidFill>
              </a:rPr>
              <a:t>PCI</a:t>
            </a:r>
            <a:r>
              <a:rPr lang="es-ES" altLang="fr-FR" sz="2000" b="0" dirty="0">
                <a:solidFill>
                  <a:schemeClr val="tx1"/>
                </a:solidFill>
              </a:rPr>
              <a:t>;</a:t>
            </a:r>
          </a:p>
          <a:p>
            <a:pPr defTabSz="914400" eaLnBrk="1" hangingPunct="1">
              <a:lnSpc>
                <a:spcPct val="100000"/>
              </a:lnSpc>
              <a:spcBef>
                <a:spcPct val="20000"/>
              </a:spcBef>
              <a:buClrTx/>
            </a:pPr>
            <a:r>
              <a:rPr lang="es-ES" altLang="fr-FR" sz="2000" b="0" dirty="0">
                <a:solidFill>
                  <a:schemeClr val="tx1"/>
                </a:solidFill>
              </a:rPr>
              <a:t>Garantizar la participación y el consentimiento de las comunidades interesadas en todas las actividades relacionadas con su </a:t>
            </a:r>
            <a:r>
              <a:rPr lang="es-ES" altLang="fr-FR" sz="2000" b="0" dirty="0" err="1" smtClean="0">
                <a:solidFill>
                  <a:schemeClr val="tx1"/>
                </a:solidFill>
              </a:rPr>
              <a:t>PCI</a:t>
            </a:r>
            <a:r>
              <a:rPr lang="es-ES" altLang="fr-FR" sz="2000" b="0" dirty="0">
                <a:solidFill>
                  <a:schemeClr val="tx1"/>
                </a:solidFill>
              </a:rPr>
              <a:t>.</a:t>
            </a:r>
            <a:endParaRPr lang="es-ES" altLang="fr-FR" sz="2000" b="0" dirty="0">
              <a:solidFill>
                <a:schemeClr val="tx1"/>
              </a:solidFill>
              <a:ea typeface="MS PGothic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Content Placeholder 1"/>
          <p:cNvSpPr>
            <a:spLocks noGrp="1"/>
          </p:cNvSpPr>
          <p:nvPr>
            <p:ph idx="1"/>
          </p:nvPr>
        </p:nvSpPr>
        <p:spPr>
          <a:xfrm>
            <a:off x="2282825" y="1903413"/>
            <a:ext cx="6472238" cy="1289050"/>
          </a:xfrm>
        </p:spPr>
        <p:txBody>
          <a:bodyPr/>
          <a:lstStyle/>
          <a:p>
            <a:pPr marL="0" indent="0">
              <a:lnSpc>
                <a:spcPct val="120000"/>
              </a:lnSpc>
              <a:buFont typeface="Arial" pitchFamily="34" charset="0"/>
              <a:buNone/>
            </a:pPr>
            <a:r>
              <a:rPr lang="es-ES" altLang="en-US" sz="2400" b="0" dirty="0" smtClean="0">
                <a:solidFill>
                  <a:schemeClr val="tx1"/>
                </a:solidFill>
              </a:rPr>
              <a:t>En el período 2011-13, el 75% de los Estados que presentaron informes (29 de 41) habían creado algún tipo de política nueva para la salvaguardia del patrimonio cultural inmaterial (Informe del Servicio de Supervisión Interna, 2013).</a:t>
            </a:r>
          </a:p>
        </p:txBody>
      </p:sp>
      <p:sp>
        <p:nvSpPr>
          <p:cNvPr id="2457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en-US" smtClean="0"/>
              <a:t>Prospera la formulación de políticas nacionales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re 1"/>
          <p:cNvSpPr>
            <a:spLocks noGrp="1"/>
          </p:cNvSpPr>
          <p:nvPr>
            <p:ph type="title"/>
          </p:nvPr>
        </p:nvSpPr>
        <p:spPr>
          <a:xfrm>
            <a:off x="2278063" y="581065"/>
            <a:ext cx="6477000" cy="553998"/>
          </a:xfrm>
          <a:ln>
            <a:miter lim="800000"/>
            <a:headEnd/>
            <a:tailEnd/>
          </a:ln>
          <a:extLst/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sz="3600" dirty="0" smtClean="0"/>
              <a:t>Estudios de caso: Sudáfrica</a:t>
            </a:r>
            <a:endParaRPr lang="es-ES" sz="3600" spc="-10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</a:endParaRPr>
          </a:p>
        </p:txBody>
      </p:sp>
      <p:sp>
        <p:nvSpPr>
          <p:cNvPr id="25603" name="Espace réservé du pied de page 3"/>
          <p:cNvSpPr>
            <a:spLocks noGrp="1"/>
          </p:cNvSpPr>
          <p:nvPr>
            <p:ph type="ftr" sz="quarter" idx="10"/>
          </p:nvPr>
        </p:nvSpPr>
        <p:spPr bwMode="auto">
          <a:xfrm>
            <a:off x="406400" y="6689725"/>
            <a:ext cx="2032000" cy="1666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  <a:defRPr sz="2800" b="1">
                <a:solidFill>
                  <a:srgbClr val="07DEDB"/>
                </a:solidFill>
                <a:latin typeface="Arial" pitchFamily="34" charset="0"/>
              </a:defRPr>
            </a:lvl1pPr>
            <a:lvl2pPr marL="37931725" indent="-37474525">
              <a:spcBef>
                <a:spcPts val="12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ts val="1200"/>
              </a:spcBef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466725" indent="-215900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466725" indent="1362075">
              <a:spcBef>
                <a:spcPts val="600"/>
              </a:spcBef>
              <a:defRPr sz="2000">
                <a:solidFill>
                  <a:srgbClr val="07DEDB"/>
                </a:solidFill>
                <a:latin typeface="Arial" pitchFamily="34" charset="0"/>
              </a:defRPr>
            </a:lvl5pPr>
            <a:lvl6pPr marL="9239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6pPr>
            <a:lvl7pPr marL="13811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7pPr>
            <a:lvl8pPr marL="18383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8pPr>
            <a:lvl9pPr marL="22955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s-ES" altLang="fr-FR" sz="600" b="0" dirty="0" smtClean="0">
                <a:solidFill>
                  <a:srgbClr val="000000"/>
                </a:solidFill>
              </a:rPr>
              <a:t>© Reservados todos los derechos: UNESCO / </a:t>
            </a:r>
            <a:r>
              <a:rPr lang="es-ES" altLang="fr-FR" sz="600" b="0" dirty="0" err="1" smtClean="0">
                <a:solidFill>
                  <a:srgbClr val="000000"/>
                </a:solidFill>
              </a:rPr>
              <a:t>PCI</a:t>
            </a:r>
            <a:endParaRPr lang="es-ES" altLang="fr-FR" sz="600" b="0" dirty="0" smtClean="0">
              <a:solidFill>
                <a:srgbClr val="000000"/>
              </a:solidFill>
            </a:endParaRPr>
          </a:p>
        </p:txBody>
      </p:sp>
      <p:sp>
        <p:nvSpPr>
          <p:cNvPr id="25604" name="Title 1"/>
          <p:cNvSpPr txBox="1">
            <a:spLocks/>
          </p:cNvSpPr>
          <p:nvPr/>
        </p:nvSpPr>
        <p:spPr bwMode="auto">
          <a:xfrm>
            <a:off x="3492500" y="188913"/>
            <a:ext cx="5400675" cy="142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  <a:defRPr sz="2800" b="1">
                <a:solidFill>
                  <a:srgbClr val="07DEDB"/>
                </a:solidFill>
                <a:latin typeface="Arial" pitchFamily="34" charset="0"/>
              </a:defRPr>
            </a:lvl1pPr>
            <a:lvl2pPr marL="37931725" indent="-37474525">
              <a:spcBef>
                <a:spcPts val="12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ts val="1200"/>
              </a:spcBef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466725" indent="-215900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466725" indent="1362075">
              <a:spcBef>
                <a:spcPts val="600"/>
              </a:spcBef>
              <a:defRPr sz="2000">
                <a:solidFill>
                  <a:srgbClr val="07DEDB"/>
                </a:solidFill>
                <a:latin typeface="Arial" pitchFamily="34" charset="0"/>
              </a:defRPr>
            </a:lvl5pPr>
            <a:lvl6pPr marL="923925" indent="1362075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6pPr>
            <a:lvl7pPr marL="1381125" indent="1362075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7pPr>
            <a:lvl8pPr marL="1838325" indent="1362075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8pPr>
            <a:lvl9pPr marL="2295525" indent="1362075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9pPr>
          </a:lstStyle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ZA" altLang="fr-FR" sz="3200" b="0">
              <a:solidFill>
                <a:schemeClr val="tx1"/>
              </a:solidFill>
              <a:ea typeface="MS PGothic" pitchFamily="34" charset="-128"/>
            </a:endParaRPr>
          </a:p>
        </p:txBody>
      </p:sp>
      <p:graphicFrame>
        <p:nvGraphicFramePr>
          <p:cNvPr id="6" name="Diagram 3"/>
          <p:cNvGraphicFramePr/>
          <p:nvPr/>
        </p:nvGraphicFramePr>
        <p:xfrm>
          <a:off x="542727" y="1470025"/>
          <a:ext cx="7848872" cy="5056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4"/>
          <p:cNvSpPr txBox="1"/>
          <p:nvPr/>
        </p:nvSpPr>
        <p:spPr>
          <a:xfrm rot="16200000">
            <a:off x="-754062" y="3409950"/>
            <a:ext cx="3438525" cy="7080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es-ES" altLang="fr-FR" sz="4000" dirty="0" smtClean="0">
                <a:solidFill>
                  <a:srgbClr val="000000"/>
                </a:solidFill>
              </a:rPr>
              <a:t>Constitución</a:t>
            </a:r>
          </a:p>
        </p:txBody>
      </p:sp>
      <p:sp>
        <p:nvSpPr>
          <p:cNvPr id="8" name="Right Arrow 5"/>
          <p:cNvSpPr/>
          <p:nvPr/>
        </p:nvSpPr>
        <p:spPr>
          <a:xfrm>
            <a:off x="1547813" y="3500438"/>
            <a:ext cx="647700" cy="5048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endParaRPr lang="en-ZA" altLang="fr-FR" sz="1800" smtClean="0">
              <a:solidFill>
                <a:srgbClr val="FFFFFF"/>
              </a:solidFill>
            </a:endParaRPr>
          </a:p>
        </p:txBody>
      </p:sp>
      <p:sp>
        <p:nvSpPr>
          <p:cNvPr id="9" name="Right Arrow 6"/>
          <p:cNvSpPr/>
          <p:nvPr/>
        </p:nvSpPr>
        <p:spPr>
          <a:xfrm rot="1860000">
            <a:off x="3635375" y="3068638"/>
            <a:ext cx="360363" cy="431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endParaRPr lang="en-ZA" altLang="fr-FR" sz="1800" smtClean="0">
              <a:solidFill>
                <a:srgbClr val="FFFFFF"/>
              </a:solidFill>
            </a:endParaRPr>
          </a:p>
        </p:txBody>
      </p:sp>
      <p:sp>
        <p:nvSpPr>
          <p:cNvPr id="10" name="Right Arrow 7"/>
          <p:cNvSpPr/>
          <p:nvPr/>
        </p:nvSpPr>
        <p:spPr>
          <a:xfrm rot="20280000">
            <a:off x="3559175" y="4273550"/>
            <a:ext cx="360363" cy="431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endParaRPr lang="en-ZA" altLang="fr-FR" sz="1800" smtClean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re 1"/>
          <p:cNvSpPr>
            <a:spLocks noGrp="1"/>
          </p:cNvSpPr>
          <p:nvPr>
            <p:ph type="title"/>
          </p:nvPr>
        </p:nvSpPr>
        <p:spPr>
          <a:xfrm>
            <a:off x="2286000" y="374650"/>
            <a:ext cx="6477000" cy="1108075"/>
          </a:xfrm>
        </p:spPr>
        <p:txBody>
          <a:bodyPr/>
          <a:lstStyle/>
          <a:p>
            <a:pPr eaLnBrk="1" hangingPunct="1"/>
            <a:r>
              <a:rPr lang="es-ES" altLang="fr-FR" sz="3600" smtClean="0"/>
              <a:t>Protección de los derechos de propiedad intelectual</a:t>
            </a:r>
            <a:endParaRPr lang="es-ES" altLang="fr-FR" sz="3600" smtClean="0">
              <a:ea typeface="MS PGothic" pitchFamily="34" charset="-128"/>
            </a:endParaRPr>
          </a:p>
        </p:txBody>
      </p:sp>
      <p:sp>
        <p:nvSpPr>
          <p:cNvPr id="26627" name="Espace réservé du pied de page 3"/>
          <p:cNvSpPr>
            <a:spLocks noGrp="1"/>
          </p:cNvSpPr>
          <p:nvPr>
            <p:ph type="ftr" sz="quarter" idx="10"/>
          </p:nvPr>
        </p:nvSpPr>
        <p:spPr bwMode="auto">
          <a:xfrm>
            <a:off x="406399" y="6689725"/>
            <a:ext cx="2098675" cy="1666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  <a:defRPr sz="2800" b="1">
                <a:solidFill>
                  <a:srgbClr val="07DEDB"/>
                </a:solidFill>
                <a:latin typeface="Arial" pitchFamily="34" charset="0"/>
              </a:defRPr>
            </a:lvl1pPr>
            <a:lvl2pPr marL="37931725" indent="-37474525">
              <a:spcBef>
                <a:spcPts val="12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ts val="1200"/>
              </a:spcBef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466725" indent="-215900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466725" indent="1362075">
              <a:spcBef>
                <a:spcPts val="600"/>
              </a:spcBef>
              <a:defRPr sz="2000">
                <a:solidFill>
                  <a:srgbClr val="07DEDB"/>
                </a:solidFill>
                <a:latin typeface="Arial" pitchFamily="34" charset="0"/>
              </a:defRPr>
            </a:lvl5pPr>
            <a:lvl6pPr marL="9239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6pPr>
            <a:lvl7pPr marL="13811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7pPr>
            <a:lvl8pPr marL="18383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8pPr>
            <a:lvl9pPr marL="22955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s-ES" altLang="fr-FR" sz="600" b="0" dirty="0" smtClean="0">
                <a:solidFill>
                  <a:srgbClr val="000000"/>
                </a:solidFill>
              </a:rPr>
              <a:t>© Reservados todos los derechos: UNESCO / </a:t>
            </a:r>
            <a:r>
              <a:rPr lang="es-ES" altLang="fr-FR" sz="600" b="0" dirty="0" err="1" smtClean="0">
                <a:solidFill>
                  <a:srgbClr val="000000"/>
                </a:solidFill>
              </a:rPr>
              <a:t>PCI</a:t>
            </a:r>
            <a:endParaRPr lang="es-ES" altLang="fr-FR" sz="600" b="0" dirty="0" smtClean="0">
              <a:solidFill>
                <a:srgbClr val="000000"/>
              </a:solidFill>
            </a:endParaRPr>
          </a:p>
        </p:txBody>
      </p:sp>
      <p:sp>
        <p:nvSpPr>
          <p:cNvPr id="26628" name="Text Placeholder 8"/>
          <p:cNvSpPr txBox="1">
            <a:spLocks/>
          </p:cNvSpPr>
          <p:nvPr/>
        </p:nvSpPr>
        <p:spPr bwMode="auto">
          <a:xfrm>
            <a:off x="2278063" y="1905000"/>
            <a:ext cx="6477000" cy="409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  <a:defRPr sz="2800" b="1">
                <a:solidFill>
                  <a:srgbClr val="07DEDB"/>
                </a:solidFill>
                <a:latin typeface="Arial" pitchFamily="34" charset="0"/>
              </a:defRPr>
            </a:lvl1pPr>
            <a:lvl2pPr marL="37931725" indent="-37474525">
              <a:spcBef>
                <a:spcPts val="12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ts val="1200"/>
              </a:spcBef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466725" indent="-215900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466725" indent="1362075">
              <a:spcBef>
                <a:spcPts val="600"/>
              </a:spcBef>
              <a:defRPr sz="2000">
                <a:solidFill>
                  <a:srgbClr val="07DEDB"/>
                </a:solidFill>
                <a:latin typeface="Arial" pitchFamily="34" charset="0"/>
              </a:defRPr>
            </a:lvl5pPr>
            <a:lvl6pPr marL="923925" indent="1362075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6pPr>
            <a:lvl7pPr marL="1381125" indent="1362075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7pPr>
            <a:lvl8pPr marL="1838325" indent="1362075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8pPr>
            <a:lvl9pPr marL="2295525" indent="1362075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20000"/>
              </a:spcBef>
              <a:buClrTx/>
            </a:pPr>
            <a:r>
              <a:rPr lang="es-ES" altLang="fr-FR" sz="2000" b="0">
                <a:solidFill>
                  <a:schemeClr val="tx1"/>
                </a:solidFill>
              </a:rPr>
              <a:t>Las disposiciones de la Convención no obligan a los Estados Partes a establecer regímenes jurídicos de propiedad intelectual para proteger los derechos de las comunidades sobre su PCI. No obstante, algunos de ellos establecen esos regímenes.</a:t>
            </a:r>
          </a:p>
          <a:p>
            <a:pPr defTabSz="914400" eaLnBrk="1" hangingPunct="1">
              <a:lnSpc>
                <a:spcPct val="100000"/>
              </a:lnSpc>
              <a:spcBef>
                <a:spcPct val="20000"/>
              </a:spcBef>
              <a:buClrTx/>
            </a:pPr>
            <a:endParaRPr lang="es-ES" altLang="fr-FR" sz="2000" b="0">
              <a:solidFill>
                <a:schemeClr val="tx1"/>
              </a:solidFill>
              <a:ea typeface="MS PGothic" pitchFamily="34" charset="-128"/>
            </a:endParaRPr>
          </a:p>
          <a:p>
            <a:pPr defTabSz="914400" eaLnBrk="1" hangingPunct="1">
              <a:lnSpc>
                <a:spcPct val="100000"/>
              </a:lnSpc>
              <a:spcBef>
                <a:spcPct val="20000"/>
              </a:spcBef>
              <a:buClrTx/>
            </a:pPr>
            <a:r>
              <a:rPr lang="es-ES" altLang="fr-FR" sz="2000" b="0">
                <a:solidFill>
                  <a:schemeClr val="tx1"/>
                </a:solidFill>
              </a:rPr>
              <a:t>En la Directriz Operativa 104 se señala que los Estados Partes deben esforzarse por que los derechos de las comunidades sobre su PCI estén debidamente protegidos cuando realizan actividades de sensibilización o emprenden actividades comerciales.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re 1"/>
          <p:cNvSpPr>
            <a:spLocks noGrp="1"/>
          </p:cNvSpPr>
          <p:nvPr>
            <p:ph type="title"/>
          </p:nvPr>
        </p:nvSpPr>
        <p:spPr>
          <a:xfrm>
            <a:off x="2286000" y="374650"/>
            <a:ext cx="6477000" cy="1569660"/>
          </a:xfrm>
        </p:spPr>
        <p:txBody>
          <a:bodyPr/>
          <a:lstStyle/>
          <a:p>
            <a:pPr eaLnBrk="1" hangingPunct="1"/>
            <a:r>
              <a:rPr lang="es-ES" altLang="fr-FR" sz="3400" dirty="0" smtClean="0"/>
              <a:t>Estudio de caso: Las marcas comerciales “</a:t>
            </a:r>
            <a:r>
              <a:rPr lang="es-ES" altLang="fr-FR" sz="3400" dirty="0" err="1" smtClean="0"/>
              <a:t>Toi</a:t>
            </a:r>
            <a:r>
              <a:rPr lang="es-ES" altLang="fr-FR" sz="3400" dirty="0" smtClean="0"/>
              <a:t> </a:t>
            </a:r>
            <a:r>
              <a:rPr lang="es-ES" altLang="fr-FR" sz="3400" dirty="0" err="1" smtClean="0"/>
              <a:t>Iho</a:t>
            </a:r>
            <a:r>
              <a:rPr lang="es-ES" altLang="fr-FR" sz="3400" dirty="0" smtClean="0"/>
              <a:t>” (Nueva Zelandia)</a:t>
            </a:r>
          </a:p>
        </p:txBody>
      </p:sp>
      <p:pic>
        <p:nvPicPr>
          <p:cNvPr id="27651" name="Content Placeholder 3" descr="http://news.tangatawhenua.com/wp-content/uploads/2009/12/ToiIhoF.jpg">
            <a:hlinkClick r:id="rId2"/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610100"/>
            <a:ext cx="2503488" cy="167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00" y="4754563"/>
            <a:ext cx="2413000" cy="140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5813" y="4754563"/>
            <a:ext cx="2413000" cy="140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538" y="2033588"/>
            <a:ext cx="1962150" cy="206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5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175" y="1985963"/>
            <a:ext cx="2184400" cy="218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6" name="Espace réservé du pied de page 3"/>
          <p:cNvSpPr>
            <a:spLocks noGrp="1"/>
          </p:cNvSpPr>
          <p:nvPr>
            <p:ph type="ftr" sz="quarter" idx="10"/>
          </p:nvPr>
        </p:nvSpPr>
        <p:spPr bwMode="auto">
          <a:xfrm>
            <a:off x="406400" y="6689725"/>
            <a:ext cx="1879600" cy="1666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  <a:defRPr sz="2800" b="1">
                <a:solidFill>
                  <a:srgbClr val="07DEDB"/>
                </a:solidFill>
                <a:latin typeface="Arial" pitchFamily="34" charset="0"/>
              </a:defRPr>
            </a:lvl1pPr>
            <a:lvl2pPr marL="37931725" indent="-37474525">
              <a:spcBef>
                <a:spcPts val="12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ts val="1200"/>
              </a:spcBef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466725" indent="-215900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466725" indent="1362075">
              <a:spcBef>
                <a:spcPts val="600"/>
              </a:spcBef>
              <a:defRPr sz="2000">
                <a:solidFill>
                  <a:srgbClr val="07DEDB"/>
                </a:solidFill>
                <a:latin typeface="Arial" pitchFamily="34" charset="0"/>
              </a:defRPr>
            </a:lvl5pPr>
            <a:lvl6pPr marL="9239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6pPr>
            <a:lvl7pPr marL="13811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7pPr>
            <a:lvl8pPr marL="18383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8pPr>
            <a:lvl9pPr marL="22955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s-ES" altLang="fr-FR" sz="600" b="0" dirty="0" smtClean="0">
                <a:solidFill>
                  <a:srgbClr val="000000"/>
                </a:solidFill>
              </a:rPr>
              <a:t>© Reservados todos los derechos: UNESCO / </a:t>
            </a:r>
            <a:r>
              <a:rPr lang="es-ES" altLang="fr-FR" sz="600" b="0" dirty="0" err="1" smtClean="0">
                <a:solidFill>
                  <a:srgbClr val="000000"/>
                </a:solidFill>
              </a:rPr>
              <a:t>PCI</a:t>
            </a:r>
            <a:endParaRPr lang="es-ES" altLang="fr-FR" sz="600" b="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722313" y="3794125"/>
            <a:ext cx="7772400" cy="1662113"/>
          </a:xfrm>
        </p:spPr>
        <p:txBody>
          <a:bodyPr/>
          <a:lstStyle/>
          <a:p>
            <a:pPr algn="ctr" eaLnBrk="1" hangingPunct="1"/>
            <a:r>
              <a:rPr lang="es-ES" altLang="fr-FR" sz="3600" smtClean="0"/>
              <a:t>MARCOS INTERNACIONALES DE ORDEN JURÍDICO Y ADMINISTRATIVO</a:t>
            </a:r>
          </a:p>
        </p:txBody>
      </p:sp>
      <p:pic>
        <p:nvPicPr>
          <p:cNvPr id="2867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1773238"/>
            <a:ext cx="1876425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6" name="Espace réservé du pied de page 3"/>
          <p:cNvSpPr>
            <a:spLocks noGrp="1"/>
          </p:cNvSpPr>
          <p:nvPr>
            <p:ph type="ftr" sz="quarter" idx="10"/>
          </p:nvPr>
        </p:nvSpPr>
        <p:spPr bwMode="auto">
          <a:xfrm>
            <a:off x="406399" y="6689725"/>
            <a:ext cx="1965325" cy="1666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  <a:defRPr sz="2800" b="1">
                <a:solidFill>
                  <a:srgbClr val="07DEDB"/>
                </a:solidFill>
                <a:latin typeface="Arial" pitchFamily="34" charset="0"/>
              </a:defRPr>
            </a:lvl1pPr>
            <a:lvl2pPr marL="37931725" indent="-37474525">
              <a:spcBef>
                <a:spcPts val="12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ts val="1200"/>
              </a:spcBef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466725" indent="-215900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466725" indent="1362075">
              <a:spcBef>
                <a:spcPts val="600"/>
              </a:spcBef>
              <a:defRPr sz="2000">
                <a:solidFill>
                  <a:srgbClr val="07DEDB"/>
                </a:solidFill>
                <a:latin typeface="Arial" pitchFamily="34" charset="0"/>
              </a:defRPr>
            </a:lvl5pPr>
            <a:lvl6pPr marL="9239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6pPr>
            <a:lvl7pPr marL="13811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7pPr>
            <a:lvl8pPr marL="18383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8pPr>
            <a:lvl9pPr marL="22955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s-ES" altLang="fr-FR" sz="600" b="0" dirty="0" smtClean="0">
                <a:solidFill>
                  <a:srgbClr val="000000"/>
                </a:solidFill>
              </a:rPr>
              <a:t>© Reservados todos los derechos: UNESCO / </a:t>
            </a:r>
            <a:r>
              <a:rPr lang="es-ES" altLang="fr-FR" sz="600" b="0" dirty="0" err="1" smtClean="0">
                <a:solidFill>
                  <a:srgbClr val="000000"/>
                </a:solidFill>
              </a:rPr>
              <a:t>PCI</a:t>
            </a:r>
            <a:endParaRPr lang="es-ES" altLang="fr-FR" sz="600" b="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re 1"/>
          <p:cNvSpPr>
            <a:spLocks noGrp="1"/>
          </p:cNvSpPr>
          <p:nvPr>
            <p:ph type="title"/>
          </p:nvPr>
        </p:nvSpPr>
        <p:spPr>
          <a:xfrm>
            <a:off x="2287588" y="581025"/>
            <a:ext cx="6477000" cy="554038"/>
          </a:xfrm>
        </p:spPr>
        <p:txBody>
          <a:bodyPr/>
          <a:lstStyle/>
          <a:p>
            <a:pPr eaLnBrk="1" hangingPunct="1"/>
            <a:r>
              <a:rPr lang="es-ES" altLang="fr-FR" sz="3600" smtClean="0"/>
              <a:t>Marcos internacionales</a:t>
            </a:r>
          </a:p>
        </p:txBody>
      </p:sp>
      <p:sp>
        <p:nvSpPr>
          <p:cNvPr id="29699" name="Espace réservé du pied de page 3"/>
          <p:cNvSpPr>
            <a:spLocks noGrp="1"/>
          </p:cNvSpPr>
          <p:nvPr>
            <p:ph type="ftr" sz="quarter" idx="10"/>
          </p:nvPr>
        </p:nvSpPr>
        <p:spPr bwMode="auto">
          <a:xfrm>
            <a:off x="406400" y="6689725"/>
            <a:ext cx="1881188" cy="1666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  <a:defRPr sz="2800" b="1">
                <a:solidFill>
                  <a:srgbClr val="07DEDB"/>
                </a:solidFill>
                <a:latin typeface="Arial" pitchFamily="34" charset="0"/>
              </a:defRPr>
            </a:lvl1pPr>
            <a:lvl2pPr marL="37931725" indent="-37474525">
              <a:spcBef>
                <a:spcPts val="12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ts val="1200"/>
              </a:spcBef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466725" indent="-215900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466725" indent="1362075">
              <a:spcBef>
                <a:spcPts val="600"/>
              </a:spcBef>
              <a:defRPr sz="2000">
                <a:solidFill>
                  <a:srgbClr val="07DEDB"/>
                </a:solidFill>
                <a:latin typeface="Arial" pitchFamily="34" charset="0"/>
              </a:defRPr>
            </a:lvl5pPr>
            <a:lvl6pPr marL="9239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6pPr>
            <a:lvl7pPr marL="13811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7pPr>
            <a:lvl8pPr marL="18383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8pPr>
            <a:lvl9pPr marL="22955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s-ES" altLang="fr-FR" sz="600" b="0" dirty="0" smtClean="0">
                <a:solidFill>
                  <a:srgbClr val="000000"/>
                </a:solidFill>
              </a:rPr>
              <a:t>© Reservados todos los derechos: UNESCO / </a:t>
            </a:r>
            <a:r>
              <a:rPr lang="es-ES" altLang="fr-FR" sz="600" b="0" dirty="0" err="1" smtClean="0">
                <a:solidFill>
                  <a:srgbClr val="000000"/>
                </a:solidFill>
              </a:rPr>
              <a:t>PCI</a:t>
            </a:r>
            <a:endParaRPr lang="es-ES" altLang="fr-FR" sz="600" b="0" dirty="0" smtClean="0">
              <a:solidFill>
                <a:srgbClr val="000000"/>
              </a:solidFill>
            </a:endParaRPr>
          </a:p>
        </p:txBody>
      </p:sp>
      <p:sp>
        <p:nvSpPr>
          <p:cNvPr id="5" name="Down Arrow 12"/>
          <p:cNvSpPr/>
          <p:nvPr/>
        </p:nvSpPr>
        <p:spPr>
          <a:xfrm>
            <a:off x="3995738" y="2676525"/>
            <a:ext cx="360362" cy="2624138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endParaRPr lang="en-ZA" altLang="fr-FR" sz="1800" smtClean="0">
              <a:solidFill>
                <a:srgbClr val="FFFFFF"/>
              </a:solidFill>
            </a:endParaRPr>
          </a:p>
        </p:txBody>
      </p:sp>
      <p:sp>
        <p:nvSpPr>
          <p:cNvPr id="6" name="Down Arrow 8"/>
          <p:cNvSpPr>
            <a:spLocks noChangeArrowheads="1"/>
          </p:cNvSpPr>
          <p:nvPr/>
        </p:nvSpPr>
        <p:spPr bwMode="auto">
          <a:xfrm>
            <a:off x="1835150" y="1809750"/>
            <a:ext cx="360363" cy="3490913"/>
          </a:xfrm>
          <a:prstGeom prst="downArrow">
            <a:avLst>
              <a:gd name="adj1" fmla="val 50000"/>
              <a:gd name="adj2" fmla="val 49989"/>
            </a:avLst>
          </a:prstGeom>
          <a:gradFill rotWithShape="1">
            <a:gsLst>
              <a:gs pos="0">
                <a:srgbClr val="DDFFFF"/>
              </a:gs>
              <a:gs pos="64999">
                <a:srgbClr val="ADFFFF"/>
              </a:gs>
              <a:gs pos="100000">
                <a:srgbClr val="88FFFF"/>
              </a:gs>
            </a:gsLst>
            <a:lin ang="5400000" scaled="1"/>
          </a:gradFill>
          <a:ln w="9525">
            <a:solidFill>
              <a:srgbClr val="01DEDB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endParaRPr lang="en-ZA" altLang="fr-FR" sz="1800" smtClean="0">
              <a:solidFill>
                <a:srgbClr val="FFFFFF"/>
              </a:solidFill>
            </a:endParaRPr>
          </a:p>
        </p:txBody>
      </p:sp>
      <p:sp>
        <p:nvSpPr>
          <p:cNvPr id="7" name="TextBox 3"/>
          <p:cNvSpPr txBox="1"/>
          <p:nvPr/>
        </p:nvSpPr>
        <p:spPr>
          <a:xfrm>
            <a:off x="406400" y="5373688"/>
            <a:ext cx="3949700" cy="4000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es-ES" altLang="fr-FR" sz="2000" smtClean="0">
                <a:solidFill>
                  <a:srgbClr val="000000"/>
                </a:solidFill>
              </a:rPr>
              <a:t>Salvaguardia del PCI</a:t>
            </a:r>
          </a:p>
        </p:txBody>
      </p:sp>
      <p:sp>
        <p:nvSpPr>
          <p:cNvPr id="8" name="TextBox 5"/>
          <p:cNvSpPr txBox="1"/>
          <p:nvPr/>
        </p:nvSpPr>
        <p:spPr>
          <a:xfrm>
            <a:off x="473075" y="2506663"/>
            <a:ext cx="3444875" cy="4000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es-ES" altLang="fr-FR" sz="2000" smtClean="0">
                <a:solidFill>
                  <a:srgbClr val="000000"/>
                </a:solidFill>
              </a:rPr>
              <a:t>Convención del PCI</a:t>
            </a:r>
          </a:p>
        </p:txBody>
      </p:sp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1600200" y="1431925"/>
            <a:ext cx="4340225" cy="400050"/>
          </a:xfrm>
          <a:prstGeom prst="rect">
            <a:avLst/>
          </a:prstGeom>
          <a:gradFill rotWithShape="1">
            <a:gsLst>
              <a:gs pos="0">
                <a:srgbClr val="DDFFFF"/>
              </a:gs>
              <a:gs pos="64999">
                <a:srgbClr val="ADFFFF"/>
              </a:gs>
              <a:gs pos="100000">
                <a:srgbClr val="88FFFF"/>
              </a:gs>
            </a:gsLst>
            <a:lin ang="5400000" scaled="1"/>
          </a:gradFill>
          <a:ln w="9525">
            <a:solidFill>
              <a:srgbClr val="01DEDB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s-ES" altLang="fr-FR" sz="2000" dirty="0" smtClean="0">
                <a:solidFill>
                  <a:srgbClr val="000000"/>
                </a:solidFill>
              </a:rPr>
              <a:t>Instrumentos de derechos humanos</a:t>
            </a:r>
          </a:p>
        </p:txBody>
      </p:sp>
      <p:sp>
        <p:nvSpPr>
          <p:cNvPr id="10" name="Down Arrow 7"/>
          <p:cNvSpPr/>
          <p:nvPr/>
        </p:nvSpPr>
        <p:spPr>
          <a:xfrm>
            <a:off x="571472" y="2928934"/>
            <a:ext cx="1428760" cy="2376264"/>
          </a:xfrm>
          <a:prstGeom prst="down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endParaRPr lang="en-ZA" altLang="fr-FR" sz="1800" smtClean="0">
              <a:solidFill>
                <a:srgbClr val="FF0000"/>
              </a:solidFill>
            </a:endParaRPr>
          </a:p>
        </p:txBody>
      </p:sp>
      <p:sp>
        <p:nvSpPr>
          <p:cNvPr id="12" name="Down Arrow 10"/>
          <p:cNvSpPr/>
          <p:nvPr/>
        </p:nvSpPr>
        <p:spPr>
          <a:xfrm>
            <a:off x="2700338" y="3849688"/>
            <a:ext cx="358775" cy="14509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endParaRPr lang="en-ZA" altLang="fr-FR" sz="1800" smtClean="0">
              <a:solidFill>
                <a:srgbClr val="FFFFFF"/>
              </a:solidFill>
            </a:endParaRPr>
          </a:p>
        </p:txBody>
      </p:sp>
      <p:sp>
        <p:nvSpPr>
          <p:cNvPr id="15" name="Left Arrow 14"/>
          <p:cNvSpPr>
            <a:spLocks noChangeArrowheads="1"/>
          </p:cNvSpPr>
          <p:nvPr/>
        </p:nvSpPr>
        <p:spPr bwMode="auto">
          <a:xfrm>
            <a:off x="4427538" y="5445125"/>
            <a:ext cx="1512887" cy="504825"/>
          </a:xfrm>
          <a:prstGeom prst="leftArrow">
            <a:avLst>
              <a:gd name="adj1" fmla="val 50000"/>
              <a:gd name="adj2" fmla="val 50003"/>
            </a:avLst>
          </a:prstGeom>
          <a:gradFill rotWithShape="1">
            <a:gsLst>
              <a:gs pos="0">
                <a:srgbClr val="FFD7D7"/>
              </a:gs>
              <a:gs pos="64999">
                <a:srgbClr val="FFA1A1"/>
              </a:gs>
              <a:gs pos="100000">
                <a:srgbClr val="FF7878"/>
              </a:gs>
            </a:gsLst>
            <a:lin ang="5400000" scaled="1"/>
          </a:gradFill>
          <a:ln w="9525">
            <a:solidFill>
              <a:srgbClr val="FF0000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endParaRPr lang="en-ZA" altLang="fr-FR" sz="1800" smtClean="0">
              <a:solidFill>
                <a:srgbClr val="FFFFFF"/>
              </a:solidFill>
            </a:endParaRPr>
          </a:p>
        </p:txBody>
      </p:sp>
      <p:sp>
        <p:nvSpPr>
          <p:cNvPr id="16" name="TextBox 9"/>
          <p:cNvSpPr txBox="1"/>
          <p:nvPr/>
        </p:nvSpPr>
        <p:spPr>
          <a:xfrm>
            <a:off x="2700338" y="3424238"/>
            <a:ext cx="6064250" cy="1015663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es-ES" altLang="fr-FR" sz="2000" dirty="0" smtClean="0">
                <a:solidFill>
                  <a:srgbClr val="000000"/>
                </a:solidFill>
              </a:rPr>
              <a:t>Otros instrumentos internacionales, p. ej., sobre desarrollo sostenible y los derechos de los pueblos indígenas</a:t>
            </a:r>
          </a:p>
        </p:txBody>
      </p:sp>
      <p:sp>
        <p:nvSpPr>
          <p:cNvPr id="17" name="TextBox 11"/>
          <p:cNvSpPr txBox="1"/>
          <p:nvPr/>
        </p:nvSpPr>
        <p:spPr>
          <a:xfrm>
            <a:off x="3995738" y="2276475"/>
            <a:ext cx="4767262" cy="40005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es-ES" altLang="fr-FR" sz="2000" dirty="0" smtClean="0">
                <a:solidFill>
                  <a:srgbClr val="000000"/>
                </a:solidFill>
              </a:rPr>
              <a:t>Regímenes de propiedad intelectual</a:t>
            </a:r>
          </a:p>
        </p:txBody>
      </p:sp>
      <p:sp>
        <p:nvSpPr>
          <p:cNvPr id="18" name="TextBox 13"/>
          <p:cNvSpPr txBox="1">
            <a:spLocks noChangeArrowheads="1"/>
          </p:cNvSpPr>
          <p:nvPr/>
        </p:nvSpPr>
        <p:spPr bwMode="auto">
          <a:xfrm>
            <a:off x="5881688" y="5295900"/>
            <a:ext cx="2881312" cy="1016000"/>
          </a:xfrm>
          <a:prstGeom prst="rect">
            <a:avLst/>
          </a:prstGeom>
          <a:gradFill rotWithShape="1">
            <a:gsLst>
              <a:gs pos="0">
                <a:srgbClr val="FFD7D7"/>
              </a:gs>
              <a:gs pos="64999">
                <a:srgbClr val="FFA1A1"/>
              </a:gs>
              <a:gs pos="100000">
                <a:srgbClr val="FF7878"/>
              </a:gs>
            </a:gsLst>
            <a:lin ang="5400000" scaled="1"/>
          </a:gradFill>
          <a:ln w="9525">
            <a:solidFill>
              <a:srgbClr val="FF0000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s-ES" altLang="fr-FR" sz="2000" dirty="0" smtClean="0">
                <a:solidFill>
                  <a:srgbClr val="000000"/>
                </a:solidFill>
              </a:rPr>
              <a:t>Directrices y códigos de ética profesionales</a:t>
            </a:r>
            <a:endParaRPr lang="es-ES" altLang="fr-FR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re 1"/>
          <p:cNvSpPr>
            <a:spLocks noGrp="1"/>
          </p:cNvSpPr>
          <p:nvPr>
            <p:ph type="title"/>
          </p:nvPr>
        </p:nvSpPr>
        <p:spPr>
          <a:xfrm>
            <a:off x="2286000" y="374650"/>
            <a:ext cx="6477000" cy="1108075"/>
          </a:xfrm>
        </p:spPr>
        <p:txBody>
          <a:bodyPr/>
          <a:lstStyle/>
          <a:p>
            <a:pPr eaLnBrk="1" hangingPunct="1"/>
            <a:r>
              <a:rPr lang="es-ES" altLang="fr-FR" sz="3600" smtClean="0"/>
              <a:t>Instrumentos jurídicos internacionales</a:t>
            </a:r>
          </a:p>
        </p:txBody>
      </p:sp>
      <p:sp>
        <p:nvSpPr>
          <p:cNvPr id="30723" name="Espace réservé du pied de page 3"/>
          <p:cNvSpPr>
            <a:spLocks noGrp="1"/>
          </p:cNvSpPr>
          <p:nvPr>
            <p:ph type="ftr" sz="quarter" idx="10"/>
          </p:nvPr>
        </p:nvSpPr>
        <p:spPr bwMode="auto">
          <a:xfrm>
            <a:off x="406400" y="6689725"/>
            <a:ext cx="2012950" cy="1666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  <a:defRPr sz="2800" b="1">
                <a:solidFill>
                  <a:srgbClr val="07DEDB"/>
                </a:solidFill>
                <a:latin typeface="Arial" pitchFamily="34" charset="0"/>
              </a:defRPr>
            </a:lvl1pPr>
            <a:lvl2pPr marL="37931725" indent="-37474525">
              <a:spcBef>
                <a:spcPts val="12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ts val="1200"/>
              </a:spcBef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466725" indent="-215900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466725" indent="1362075">
              <a:spcBef>
                <a:spcPts val="600"/>
              </a:spcBef>
              <a:defRPr sz="2000">
                <a:solidFill>
                  <a:srgbClr val="07DEDB"/>
                </a:solidFill>
                <a:latin typeface="Arial" pitchFamily="34" charset="0"/>
              </a:defRPr>
            </a:lvl5pPr>
            <a:lvl6pPr marL="9239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6pPr>
            <a:lvl7pPr marL="13811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7pPr>
            <a:lvl8pPr marL="18383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8pPr>
            <a:lvl9pPr marL="22955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s-ES" altLang="fr-FR" sz="600" b="0" dirty="0" smtClean="0">
                <a:solidFill>
                  <a:srgbClr val="000000"/>
                </a:solidFill>
              </a:rPr>
              <a:t>© Reservados todos los derechos: UNESCO / </a:t>
            </a:r>
            <a:r>
              <a:rPr lang="es-ES" altLang="fr-FR" sz="600" b="0" dirty="0" err="1" smtClean="0">
                <a:solidFill>
                  <a:srgbClr val="000000"/>
                </a:solidFill>
              </a:rPr>
              <a:t>PCI</a:t>
            </a:r>
            <a:endParaRPr lang="es-ES" altLang="fr-FR" sz="600" b="0" dirty="0" smtClean="0">
              <a:solidFill>
                <a:srgbClr val="000000"/>
              </a:solidFill>
            </a:endParaRPr>
          </a:p>
        </p:txBody>
      </p:sp>
      <p:sp>
        <p:nvSpPr>
          <p:cNvPr id="30724" name="Text Placeholder 8"/>
          <p:cNvSpPr txBox="1">
            <a:spLocks/>
          </p:cNvSpPr>
          <p:nvPr/>
        </p:nvSpPr>
        <p:spPr bwMode="auto">
          <a:xfrm>
            <a:off x="2278063" y="1905000"/>
            <a:ext cx="6477000" cy="409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  <a:defRPr sz="2800" b="1">
                <a:solidFill>
                  <a:srgbClr val="07DEDB"/>
                </a:solidFill>
                <a:latin typeface="Arial" pitchFamily="34" charset="0"/>
              </a:defRPr>
            </a:lvl1pPr>
            <a:lvl2pPr marL="37931725" indent="-37474525">
              <a:spcBef>
                <a:spcPts val="12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ts val="1200"/>
              </a:spcBef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466725" indent="-215900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466725" indent="1362075">
              <a:spcBef>
                <a:spcPts val="600"/>
              </a:spcBef>
              <a:defRPr sz="2000">
                <a:solidFill>
                  <a:srgbClr val="07DEDB"/>
                </a:solidFill>
                <a:latin typeface="Arial" pitchFamily="34" charset="0"/>
              </a:defRPr>
            </a:lvl5pPr>
            <a:lvl6pPr marL="923925" indent="1362075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6pPr>
            <a:lvl7pPr marL="1381125" indent="1362075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7pPr>
            <a:lvl8pPr marL="1838325" indent="1362075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8pPr>
            <a:lvl9pPr marL="2295525" indent="1362075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20000"/>
              </a:spcBef>
              <a:buClrTx/>
            </a:pPr>
            <a:r>
              <a:rPr lang="es-ES" altLang="fr-FR" sz="2000" b="0" dirty="0">
                <a:solidFill>
                  <a:schemeClr val="tx1"/>
                </a:solidFill>
              </a:rPr>
              <a:t>Instrumentos de derechos </a:t>
            </a:r>
            <a:r>
              <a:rPr lang="es-ES" altLang="fr-FR" sz="2000" b="0" dirty="0" smtClean="0">
                <a:solidFill>
                  <a:schemeClr val="tx1"/>
                </a:solidFill>
              </a:rPr>
              <a:t>humanos;</a:t>
            </a:r>
            <a:endParaRPr lang="es-ES" altLang="fr-FR" sz="2000" b="0" dirty="0">
              <a:solidFill>
                <a:schemeClr val="tx1"/>
              </a:solidFill>
            </a:endParaRPr>
          </a:p>
          <a:p>
            <a:pPr defTabSz="914400" eaLnBrk="1" hangingPunct="1">
              <a:lnSpc>
                <a:spcPct val="100000"/>
              </a:lnSpc>
              <a:spcBef>
                <a:spcPct val="20000"/>
              </a:spcBef>
              <a:buClrTx/>
            </a:pPr>
            <a:r>
              <a:rPr lang="es-ES" altLang="fr-FR" sz="2000" b="0" dirty="0" smtClean="0">
                <a:solidFill>
                  <a:schemeClr val="tx1"/>
                </a:solidFill>
              </a:rPr>
              <a:t>Convención sobre la protección del patrimonio mundial, cultural y natural;</a:t>
            </a:r>
          </a:p>
          <a:p>
            <a:pPr defTabSz="914400" eaLnBrk="1" hangingPunct="1">
              <a:lnSpc>
                <a:spcPct val="100000"/>
              </a:lnSpc>
              <a:spcBef>
                <a:spcPct val="20000"/>
              </a:spcBef>
              <a:buClrTx/>
            </a:pPr>
            <a:r>
              <a:rPr lang="es-ES" altLang="fr-FR" sz="2000" b="0" dirty="0" smtClean="0">
                <a:solidFill>
                  <a:schemeClr val="tx1"/>
                </a:solidFill>
              </a:rPr>
              <a:t>Acuerdos sobre propiedad intelectual;</a:t>
            </a:r>
          </a:p>
          <a:p>
            <a:pPr defTabSz="914400" eaLnBrk="1" hangingPunct="1">
              <a:lnSpc>
                <a:spcPct val="100000"/>
              </a:lnSpc>
              <a:spcBef>
                <a:spcPct val="20000"/>
              </a:spcBef>
              <a:buClrTx/>
            </a:pPr>
            <a:r>
              <a:rPr lang="es-ES" altLang="fr-FR" sz="2000" b="0" dirty="0" smtClean="0">
                <a:solidFill>
                  <a:schemeClr val="tx1"/>
                </a:solidFill>
              </a:rPr>
              <a:t>Declaración </a:t>
            </a:r>
            <a:r>
              <a:rPr lang="es-ES" altLang="fr-FR" sz="2000" b="0" dirty="0">
                <a:solidFill>
                  <a:schemeClr val="tx1"/>
                </a:solidFill>
              </a:rPr>
              <a:t>de las Naciones Unidas sobre los derechos de los pueblos </a:t>
            </a:r>
            <a:r>
              <a:rPr lang="es-ES" altLang="fr-FR" sz="2000" b="0" dirty="0" smtClean="0">
                <a:solidFill>
                  <a:schemeClr val="tx1"/>
                </a:solidFill>
              </a:rPr>
              <a:t>indígenas; </a:t>
            </a:r>
            <a:endParaRPr lang="es-ES" altLang="fr-FR" sz="2000" b="0" dirty="0">
              <a:solidFill>
                <a:schemeClr val="tx1"/>
              </a:solidFill>
              <a:ea typeface="MS PGothic" pitchFamily="34" charset="-128"/>
            </a:endParaRPr>
          </a:p>
          <a:p>
            <a:pPr defTabSz="914400" eaLnBrk="1" hangingPunct="1">
              <a:lnSpc>
                <a:spcPct val="100000"/>
              </a:lnSpc>
              <a:spcBef>
                <a:spcPct val="20000"/>
              </a:spcBef>
              <a:buClrTx/>
            </a:pPr>
            <a:r>
              <a:rPr lang="es-ES" altLang="fr-FR" sz="2000" b="0" dirty="0">
                <a:solidFill>
                  <a:schemeClr val="tx1"/>
                </a:solidFill>
              </a:rPr>
              <a:t>Convenio sobre la Diversidad </a:t>
            </a:r>
            <a:r>
              <a:rPr lang="es-ES" altLang="fr-FR" sz="2000" b="0" dirty="0" smtClean="0">
                <a:solidFill>
                  <a:schemeClr val="tx1"/>
                </a:solidFill>
              </a:rPr>
              <a:t>Biológica. </a:t>
            </a:r>
            <a:endParaRPr lang="es-ES" altLang="fr-FR" sz="2000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re 1"/>
          <p:cNvSpPr>
            <a:spLocks noGrp="1"/>
          </p:cNvSpPr>
          <p:nvPr>
            <p:ph type="title"/>
          </p:nvPr>
        </p:nvSpPr>
        <p:spPr>
          <a:xfrm>
            <a:off x="2286000" y="374650"/>
            <a:ext cx="6477000" cy="1108075"/>
          </a:xfrm>
        </p:spPr>
        <p:txBody>
          <a:bodyPr/>
          <a:lstStyle/>
          <a:p>
            <a:pPr eaLnBrk="1" hangingPunct="1"/>
            <a:r>
              <a:rPr lang="es-ES" altLang="fr-FR" sz="3600" smtClean="0"/>
              <a:t>Directrices y códigos de ética</a:t>
            </a:r>
          </a:p>
        </p:txBody>
      </p:sp>
      <p:sp>
        <p:nvSpPr>
          <p:cNvPr id="31747" name="Espace réservé du pied de page 3"/>
          <p:cNvSpPr>
            <a:spLocks noGrp="1"/>
          </p:cNvSpPr>
          <p:nvPr>
            <p:ph type="ftr" sz="quarter" idx="10"/>
          </p:nvPr>
        </p:nvSpPr>
        <p:spPr bwMode="auto">
          <a:xfrm>
            <a:off x="406399" y="6689725"/>
            <a:ext cx="2251075" cy="1666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  <a:defRPr sz="2800" b="1">
                <a:solidFill>
                  <a:srgbClr val="07DEDB"/>
                </a:solidFill>
                <a:latin typeface="Arial" pitchFamily="34" charset="0"/>
              </a:defRPr>
            </a:lvl1pPr>
            <a:lvl2pPr marL="37931725" indent="-37474525">
              <a:spcBef>
                <a:spcPts val="12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ts val="1200"/>
              </a:spcBef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466725" indent="-215900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466725" indent="1362075">
              <a:spcBef>
                <a:spcPts val="600"/>
              </a:spcBef>
              <a:defRPr sz="2000">
                <a:solidFill>
                  <a:srgbClr val="07DEDB"/>
                </a:solidFill>
                <a:latin typeface="Arial" pitchFamily="34" charset="0"/>
              </a:defRPr>
            </a:lvl5pPr>
            <a:lvl6pPr marL="9239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6pPr>
            <a:lvl7pPr marL="13811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7pPr>
            <a:lvl8pPr marL="18383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8pPr>
            <a:lvl9pPr marL="22955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s-ES" altLang="fr-FR" sz="600" b="0" dirty="0" smtClean="0">
                <a:solidFill>
                  <a:srgbClr val="000000"/>
                </a:solidFill>
              </a:rPr>
              <a:t>© Reservados todos los derechos: UNESCO / </a:t>
            </a:r>
            <a:r>
              <a:rPr lang="es-ES" altLang="fr-FR" sz="600" b="0" dirty="0" err="1" smtClean="0">
                <a:solidFill>
                  <a:srgbClr val="000000"/>
                </a:solidFill>
              </a:rPr>
              <a:t>PCI</a:t>
            </a:r>
            <a:endParaRPr lang="es-ES" altLang="fr-FR" sz="600" b="0" dirty="0" smtClean="0">
              <a:solidFill>
                <a:srgbClr val="000000"/>
              </a:solidFill>
            </a:endParaRPr>
          </a:p>
        </p:txBody>
      </p:sp>
      <p:pic>
        <p:nvPicPr>
          <p:cNvPr id="31748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6256" r="-76256"/>
          <a:stretch>
            <a:fillRect/>
          </a:stretch>
        </p:blipFill>
        <p:spPr bwMode="auto">
          <a:xfrm>
            <a:off x="-2057400" y="1905000"/>
            <a:ext cx="8280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9" name="TextBox 1"/>
          <p:cNvSpPr txBox="1">
            <a:spLocks noChangeArrowheads="1"/>
          </p:cNvSpPr>
          <p:nvPr/>
        </p:nvSpPr>
        <p:spPr bwMode="auto">
          <a:xfrm>
            <a:off x="3848100" y="1897063"/>
            <a:ext cx="4914900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285750" indent="-285750"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  <a:defRPr sz="2800" b="1">
                <a:solidFill>
                  <a:srgbClr val="07DEDB"/>
                </a:solidFill>
                <a:latin typeface="Arial" pitchFamily="34" charset="0"/>
              </a:defRPr>
            </a:lvl1pPr>
            <a:lvl2pPr marL="742950" indent="-285750">
              <a:spcBef>
                <a:spcPts val="12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ts val="1200"/>
              </a:spcBef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ts val="600"/>
              </a:spcBef>
              <a:defRPr sz="2000">
                <a:solidFill>
                  <a:srgbClr val="07DEDB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ClrTx/>
            </a:pPr>
            <a:r>
              <a:rPr lang="es-ES" altLang="fr-FR" sz="2000" b="0" dirty="0">
                <a:solidFill>
                  <a:schemeClr val="tx1"/>
                </a:solidFill>
              </a:rPr>
              <a:t>Instrumentos de derechos </a:t>
            </a:r>
            <a:r>
              <a:rPr lang="es-ES" altLang="fr-FR" sz="2000" b="0" dirty="0" smtClean="0">
                <a:solidFill>
                  <a:schemeClr val="tx1"/>
                </a:solidFill>
              </a:rPr>
              <a:t>humanos;</a:t>
            </a:r>
            <a:endParaRPr lang="es-ES" altLang="fr-FR" sz="2000" b="0" dirty="0">
              <a:solidFill>
                <a:schemeClr val="tx1"/>
              </a:solidFill>
            </a:endParaRPr>
          </a:p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ClrTx/>
            </a:pPr>
            <a:r>
              <a:rPr lang="es-ES" altLang="fr-FR" sz="2000" b="0" dirty="0">
                <a:solidFill>
                  <a:schemeClr val="tx1"/>
                </a:solidFill>
              </a:rPr>
              <a:t>Convención </a:t>
            </a:r>
            <a:r>
              <a:rPr lang="es-ES" altLang="fr-FR" sz="2000" b="0" dirty="0" smtClean="0">
                <a:solidFill>
                  <a:schemeClr val="tx1"/>
                </a:solidFill>
              </a:rPr>
              <a:t>sobre la protección </a:t>
            </a:r>
            <a:r>
              <a:rPr lang="es-ES" altLang="fr-FR" sz="2000" b="0" dirty="0">
                <a:solidFill>
                  <a:schemeClr val="tx1"/>
                </a:solidFill>
              </a:rPr>
              <a:t>del </a:t>
            </a:r>
            <a:r>
              <a:rPr lang="es-ES" altLang="fr-FR" sz="2000" b="0" dirty="0" smtClean="0">
                <a:solidFill>
                  <a:schemeClr val="tx1"/>
                </a:solidFill>
              </a:rPr>
              <a:t>patrimonio mundial, cultural </a:t>
            </a:r>
            <a:r>
              <a:rPr lang="es-ES" altLang="fr-FR" sz="2000" b="0" dirty="0">
                <a:solidFill>
                  <a:schemeClr val="tx1"/>
                </a:solidFill>
              </a:rPr>
              <a:t>y </a:t>
            </a:r>
            <a:r>
              <a:rPr lang="es-ES" altLang="fr-FR" sz="2000" b="0" dirty="0" smtClean="0">
                <a:solidFill>
                  <a:schemeClr val="tx1"/>
                </a:solidFill>
              </a:rPr>
              <a:t>natural; </a:t>
            </a:r>
            <a:endParaRPr lang="es-ES" altLang="fr-FR" sz="2000" b="0" dirty="0">
              <a:solidFill>
                <a:schemeClr val="tx1"/>
              </a:solidFill>
            </a:endParaRPr>
          </a:p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ClrTx/>
            </a:pPr>
            <a:r>
              <a:rPr lang="es-ES" altLang="fr-FR" sz="2000" b="0" dirty="0">
                <a:solidFill>
                  <a:schemeClr val="tx1"/>
                </a:solidFill>
              </a:rPr>
              <a:t>Acuerdos sobre propiedad </a:t>
            </a:r>
            <a:r>
              <a:rPr lang="es-ES" altLang="fr-FR" sz="2000" b="0" dirty="0" smtClean="0">
                <a:solidFill>
                  <a:schemeClr val="tx1"/>
                </a:solidFill>
              </a:rPr>
              <a:t>intelectual; </a:t>
            </a:r>
            <a:endParaRPr lang="es-ES" altLang="fr-FR" sz="2000" b="0" dirty="0">
              <a:solidFill>
                <a:schemeClr val="tx1"/>
              </a:solidFill>
            </a:endParaRPr>
          </a:p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ClrTx/>
            </a:pPr>
            <a:r>
              <a:rPr lang="es-ES" altLang="fr-FR" sz="2000" b="0" dirty="0">
                <a:solidFill>
                  <a:schemeClr val="tx1"/>
                </a:solidFill>
              </a:rPr>
              <a:t>Declaración de las Naciones Unidas sobre los derechos de los pueblos </a:t>
            </a:r>
            <a:r>
              <a:rPr lang="es-ES" altLang="fr-FR" sz="2000" b="0" dirty="0" smtClean="0">
                <a:solidFill>
                  <a:schemeClr val="tx1"/>
                </a:solidFill>
              </a:rPr>
              <a:t>indígenas;</a:t>
            </a:r>
            <a:endParaRPr lang="es-ES" altLang="fr-FR" sz="2000" b="0" dirty="0">
              <a:solidFill>
                <a:schemeClr val="tx1"/>
              </a:solidFill>
            </a:endParaRPr>
          </a:p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ClrTx/>
            </a:pPr>
            <a:r>
              <a:rPr lang="es-ES" altLang="fr-FR" sz="2000" b="0" dirty="0">
                <a:solidFill>
                  <a:schemeClr val="tx1"/>
                </a:solidFill>
              </a:rPr>
              <a:t>Convenio sobre la Diversidad </a:t>
            </a:r>
            <a:r>
              <a:rPr lang="es-ES" altLang="fr-FR" sz="2000" b="0" dirty="0" smtClean="0">
                <a:solidFill>
                  <a:schemeClr val="tx1"/>
                </a:solidFill>
              </a:rPr>
              <a:t>Biológica;</a:t>
            </a:r>
            <a:endParaRPr lang="es-ES" altLang="en-US" sz="2000" b="0" dirty="0">
              <a:solidFill>
                <a:schemeClr val="tx1"/>
              </a:solidFill>
              <a:ea typeface="MS PGothic" pitchFamily="34" charset="-128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2281238" y="311150"/>
            <a:ext cx="6473825" cy="1108075"/>
          </a:xfrm>
        </p:spPr>
        <p:txBody>
          <a:bodyPr/>
          <a:lstStyle/>
          <a:p>
            <a:r>
              <a:rPr lang="es-ES" altLang="en-US" sz="3600" smtClean="0"/>
              <a:t>¿Qué dice la Convención?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2281238" y="1905000"/>
            <a:ext cx="6473825" cy="3634841"/>
          </a:xfrm>
        </p:spPr>
        <p:txBody>
          <a:bodyPr/>
          <a:lstStyle/>
          <a:p>
            <a:pPr marL="0" indent="0">
              <a:buFont typeface="Arial" pitchFamily="34" charset="0"/>
              <a:buNone/>
            </a:pPr>
            <a:r>
              <a:rPr lang="es-ES" altLang="en-US" sz="2000" dirty="0" smtClean="0">
                <a:solidFill>
                  <a:schemeClr val="tx1"/>
                </a:solidFill>
              </a:rPr>
              <a:t>Artículo 13</a:t>
            </a:r>
          </a:p>
          <a:p>
            <a:pPr marL="0" indent="0">
              <a:buFont typeface="Arial" pitchFamily="34" charset="0"/>
              <a:buNone/>
            </a:pPr>
            <a:r>
              <a:rPr lang="es-ES" altLang="en-US" sz="2200" b="0" dirty="0" smtClean="0">
                <a:solidFill>
                  <a:schemeClr val="tx1"/>
                </a:solidFill>
              </a:rPr>
              <a:t>“Para asegurar la salvaguardia, el desarrollo y la valorización del patrimonio cultural inmaterial presente en su territorio, cada Estado Parte hará todo lo posible por: </a:t>
            </a:r>
          </a:p>
          <a:p>
            <a:pPr marL="0" indent="0">
              <a:buFont typeface="Arial" pitchFamily="34" charset="0"/>
              <a:buNone/>
            </a:pPr>
            <a:r>
              <a:rPr lang="es-ES" altLang="en-US" sz="2200" b="0" dirty="0" smtClean="0">
                <a:solidFill>
                  <a:schemeClr val="tx1"/>
                </a:solidFill>
              </a:rPr>
              <a:t>a)</a:t>
            </a:r>
            <a:r>
              <a:rPr lang="en-US" altLang="en-US" sz="2200" b="0" dirty="0" smtClean="0">
                <a:solidFill>
                  <a:schemeClr val="tx1"/>
                </a:solidFill>
              </a:rPr>
              <a:t>	</a:t>
            </a:r>
            <a:r>
              <a:rPr lang="es-ES" altLang="en-US" sz="2200" b="0" dirty="0" smtClean="0">
                <a:solidFill>
                  <a:schemeClr val="tx1"/>
                </a:solidFill>
              </a:rPr>
              <a:t>adoptar una política general […]</a:t>
            </a:r>
          </a:p>
          <a:p>
            <a:pPr marL="0" indent="0">
              <a:buFont typeface="Arial" pitchFamily="34" charset="0"/>
              <a:buNone/>
            </a:pPr>
            <a:r>
              <a:rPr lang="es-ES" altLang="en-US" sz="2200" b="0" dirty="0" smtClean="0">
                <a:solidFill>
                  <a:schemeClr val="tx1"/>
                </a:solidFill>
              </a:rPr>
              <a:t>b)</a:t>
            </a:r>
            <a:r>
              <a:rPr lang="en-US" altLang="en-US" sz="2200" b="0" dirty="0" smtClean="0">
                <a:solidFill>
                  <a:schemeClr val="tx1"/>
                </a:solidFill>
              </a:rPr>
              <a:t>	</a:t>
            </a:r>
            <a:r>
              <a:rPr lang="es-ES" altLang="en-US" sz="2200" b="0" dirty="0" smtClean="0">
                <a:solidFill>
                  <a:schemeClr val="tx1"/>
                </a:solidFill>
              </a:rPr>
              <a:t>designar o crear uno o varios organismos 	competentes …</a:t>
            </a:r>
          </a:p>
          <a:p>
            <a:pPr marL="0" indent="0">
              <a:buFont typeface="Arial" pitchFamily="34" charset="0"/>
              <a:buNone/>
            </a:pPr>
            <a:r>
              <a:rPr lang="es-ES" altLang="en-US" sz="2200" b="0" dirty="0" smtClean="0">
                <a:solidFill>
                  <a:schemeClr val="tx1"/>
                </a:solidFill>
              </a:rPr>
              <a:t>d)</a:t>
            </a:r>
            <a:r>
              <a:rPr lang="en-US" altLang="en-US" sz="2200" b="0" dirty="0" smtClean="0">
                <a:solidFill>
                  <a:schemeClr val="tx1"/>
                </a:solidFill>
              </a:rPr>
              <a:t>	</a:t>
            </a:r>
            <a:r>
              <a:rPr lang="es-ES" altLang="en-US" sz="2200" b="0" dirty="0" smtClean="0">
                <a:solidFill>
                  <a:schemeClr val="tx1"/>
                </a:solidFill>
              </a:rPr>
              <a:t>adoptar las medidas de orden jurídico, técnico, 	administrativo y financiero adecuadas [...]”</a:t>
            </a:r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75" y="2957513"/>
            <a:ext cx="1550988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2270125" y="373063"/>
            <a:ext cx="6484938" cy="1477328"/>
          </a:xfrm>
        </p:spPr>
        <p:txBody>
          <a:bodyPr/>
          <a:lstStyle/>
          <a:p>
            <a:r>
              <a:rPr lang="es-ES" altLang="en-US" dirty="0" smtClean="0"/>
              <a:t>¿Cuál es la función de las políticas e instituciones relacionadas con el </a:t>
            </a:r>
            <a:r>
              <a:rPr lang="es-ES" altLang="en-US" dirty="0" err="1" smtClean="0"/>
              <a:t>PCI</a:t>
            </a:r>
            <a:r>
              <a:rPr lang="es-ES" altLang="en-US" dirty="0" smtClean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1238" y="1897063"/>
            <a:ext cx="6473825" cy="4457700"/>
          </a:xfrm>
        </p:spPr>
        <p:txBody>
          <a:bodyPr>
            <a:normAutofit/>
          </a:bodyPr>
          <a:lstStyle/>
          <a:p>
            <a:pPr marL="0" indent="0">
              <a:buFont typeface="Arial" pitchFamily="34" charset="0"/>
              <a:buNone/>
              <a:defRPr/>
            </a:pPr>
            <a:r>
              <a:rPr lang="es-ES" sz="2200" b="0" dirty="0" smtClean="0">
                <a:solidFill>
                  <a:schemeClr val="tx1"/>
                </a:solidFill>
              </a:rPr>
              <a:t>La acción de los Estados en apoyo a la salvaguardia de los PCI idealmente debería ...</a:t>
            </a:r>
          </a:p>
          <a:p>
            <a:pPr>
              <a:defRPr/>
            </a:pPr>
            <a:r>
              <a:rPr lang="es-ES" sz="2200" b="0" dirty="0">
                <a:solidFill>
                  <a:schemeClr val="tx1"/>
                </a:solidFill>
              </a:rPr>
              <a:t>p</a:t>
            </a:r>
            <a:r>
              <a:rPr lang="es-ES" sz="2200" b="0" dirty="0" smtClean="0">
                <a:solidFill>
                  <a:schemeClr val="tx1"/>
                </a:solidFill>
              </a:rPr>
              <a:t>romover el reconocimiento de la diversidad del PCI (Artículo 1, Preámbulo);</a:t>
            </a:r>
          </a:p>
          <a:p>
            <a:pPr>
              <a:defRPr/>
            </a:pPr>
            <a:r>
              <a:rPr lang="es-ES" sz="2200" b="0" dirty="0" smtClean="0">
                <a:solidFill>
                  <a:schemeClr val="tx1"/>
                </a:solidFill>
              </a:rPr>
              <a:t>promover la participación de la comunidad en las actividades para la salvaguardia del PCI (Artículo 15; apartado (b) del Artículo 11);</a:t>
            </a:r>
          </a:p>
          <a:p>
            <a:pPr>
              <a:defRPr/>
            </a:pPr>
            <a:r>
              <a:rPr lang="es-ES" sz="2200" b="0" dirty="0">
                <a:solidFill>
                  <a:schemeClr val="tx1"/>
                </a:solidFill>
              </a:rPr>
              <a:t>s</a:t>
            </a:r>
            <a:r>
              <a:rPr lang="es-ES" sz="2200" b="0" dirty="0" smtClean="0">
                <a:solidFill>
                  <a:schemeClr val="tx1"/>
                </a:solidFill>
              </a:rPr>
              <a:t>er compatibles con los principios de derechos humanos, desarrollo sostenible y respeto mutuo (Artículo 2.1); y</a:t>
            </a:r>
          </a:p>
          <a:p>
            <a:pPr>
              <a:defRPr/>
            </a:pPr>
            <a:r>
              <a:rPr lang="es-ES" sz="2200" b="0" dirty="0">
                <a:solidFill>
                  <a:schemeClr val="tx1"/>
                </a:solidFill>
              </a:rPr>
              <a:t>p</a:t>
            </a:r>
            <a:r>
              <a:rPr lang="es-ES" sz="2200" b="0" dirty="0" smtClean="0">
                <a:solidFill>
                  <a:schemeClr val="tx1"/>
                </a:solidFill>
              </a:rPr>
              <a:t>romover la cooperación y asistencia internacionales (Artículos 19 y 20).</a:t>
            </a:r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75" y="2955925"/>
            <a:ext cx="1550988" cy="94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>
          <a:xfrm>
            <a:off x="2286000" y="374650"/>
            <a:ext cx="6477000" cy="1108075"/>
          </a:xfrm>
        </p:spPr>
        <p:txBody>
          <a:bodyPr/>
          <a:lstStyle/>
          <a:p>
            <a:pPr eaLnBrk="1" hangingPunct="1"/>
            <a:r>
              <a:rPr lang="es-ES" altLang="fr-FR" sz="3600" smtClean="0"/>
              <a:t>Las políticas e instituciones coadyuvan a ...</a:t>
            </a:r>
          </a:p>
        </p:txBody>
      </p:sp>
      <p:sp>
        <p:nvSpPr>
          <p:cNvPr id="8195" name="Espace réservé du pied de page 3"/>
          <p:cNvSpPr>
            <a:spLocks noGrp="1"/>
          </p:cNvSpPr>
          <p:nvPr>
            <p:ph type="ftr" sz="quarter" idx="10"/>
          </p:nvPr>
        </p:nvSpPr>
        <p:spPr bwMode="auto">
          <a:xfrm>
            <a:off x="406399" y="6689725"/>
            <a:ext cx="2077027" cy="1666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  <a:defRPr sz="2800" b="1">
                <a:solidFill>
                  <a:srgbClr val="07DEDB"/>
                </a:solidFill>
                <a:latin typeface="Arial" pitchFamily="34" charset="0"/>
              </a:defRPr>
            </a:lvl1pPr>
            <a:lvl2pPr marL="37931725" indent="-37474525">
              <a:spcBef>
                <a:spcPts val="12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ts val="1200"/>
              </a:spcBef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466725" indent="-215900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466725" indent="1362075">
              <a:spcBef>
                <a:spcPts val="600"/>
              </a:spcBef>
              <a:defRPr sz="2000">
                <a:solidFill>
                  <a:srgbClr val="07DEDB"/>
                </a:solidFill>
                <a:latin typeface="Arial" pitchFamily="34" charset="0"/>
              </a:defRPr>
            </a:lvl5pPr>
            <a:lvl6pPr marL="9239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6pPr>
            <a:lvl7pPr marL="13811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7pPr>
            <a:lvl8pPr marL="18383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8pPr>
            <a:lvl9pPr marL="22955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s-ES" altLang="fr-FR" sz="600" b="0" dirty="0" smtClean="0">
                <a:solidFill>
                  <a:srgbClr val="000000"/>
                </a:solidFill>
              </a:rPr>
              <a:t>© Reservados todos los derechos: UNESCO / </a:t>
            </a:r>
            <a:r>
              <a:rPr lang="es-ES" altLang="fr-FR" sz="600" b="0" dirty="0" err="1" smtClean="0">
                <a:solidFill>
                  <a:srgbClr val="000000"/>
                </a:solidFill>
              </a:rPr>
              <a:t>PCI</a:t>
            </a:r>
            <a:endParaRPr lang="es-ES" altLang="fr-FR" sz="600" b="0" dirty="0" smtClean="0">
              <a:solidFill>
                <a:srgbClr val="000000"/>
              </a:solidFill>
            </a:endParaRPr>
          </a:p>
        </p:txBody>
      </p:sp>
      <p:sp>
        <p:nvSpPr>
          <p:cNvPr id="8196" name="Text Placeholder 8"/>
          <p:cNvSpPr txBox="1">
            <a:spLocks/>
          </p:cNvSpPr>
          <p:nvPr/>
        </p:nvSpPr>
        <p:spPr bwMode="auto">
          <a:xfrm>
            <a:off x="2278063" y="1882775"/>
            <a:ext cx="6477000" cy="409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  <a:defRPr sz="2800" b="1">
                <a:solidFill>
                  <a:srgbClr val="07DEDB"/>
                </a:solidFill>
                <a:latin typeface="Arial" pitchFamily="34" charset="0"/>
              </a:defRPr>
            </a:lvl1pPr>
            <a:lvl2pPr marL="37931725" indent="-37474525">
              <a:spcBef>
                <a:spcPts val="12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ts val="1200"/>
              </a:spcBef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466725" indent="-215900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466725" indent="1362075">
              <a:spcBef>
                <a:spcPts val="600"/>
              </a:spcBef>
              <a:defRPr sz="2000">
                <a:solidFill>
                  <a:srgbClr val="07DEDB"/>
                </a:solidFill>
                <a:latin typeface="Arial" pitchFamily="34" charset="0"/>
              </a:defRPr>
            </a:lvl5pPr>
            <a:lvl6pPr marL="923925" indent="1362075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6pPr>
            <a:lvl7pPr marL="1381125" indent="1362075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7pPr>
            <a:lvl8pPr marL="1838325" indent="1362075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8pPr>
            <a:lvl9pPr marL="2295525" indent="1362075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9pPr>
          </a:lstStyle>
          <a:p>
            <a:pPr marL="176213" indent="-176213" defTabSz="914400" eaLnBrk="1" hangingPunct="1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buClrTx/>
              <a:defRPr/>
            </a:pPr>
            <a:r>
              <a:rPr lang="es-ES" altLang="fr-FR" sz="2200" b="0" dirty="0" smtClean="0">
                <a:solidFill>
                  <a:schemeClr val="tx1"/>
                </a:solidFill>
              </a:rPr>
              <a:t>Una aplicación bien coordinada y equilibrada de la Convención a nivel nacional.</a:t>
            </a:r>
          </a:p>
          <a:p>
            <a:pPr marL="176213" indent="-176213" defTabSz="914400" eaLnBrk="1" hangingPunct="1">
              <a:lnSpc>
                <a:spcPct val="100000"/>
              </a:lnSpc>
              <a:spcBef>
                <a:spcPct val="20000"/>
              </a:spcBef>
              <a:buClrTx/>
              <a:defRPr/>
            </a:pPr>
            <a:r>
              <a:rPr lang="es-ES" altLang="fr-FR" sz="2200" b="0" dirty="0" smtClean="0">
                <a:solidFill>
                  <a:schemeClr val="tx1"/>
                </a:solidFill>
              </a:rPr>
              <a:t>Las comunidades para continuar detentando y transmitiendo su PCI y, cuando sea necesario, salvaguardarlo activamente.</a:t>
            </a:r>
          </a:p>
          <a:p>
            <a:pPr defTabSz="914400" eaLnBrk="1" hangingPunct="1">
              <a:lnSpc>
                <a:spcPct val="100000"/>
              </a:lnSpc>
              <a:spcBef>
                <a:spcPct val="20000"/>
              </a:spcBef>
              <a:buClrTx/>
              <a:buFontTx/>
              <a:buNone/>
              <a:defRPr/>
            </a:pPr>
            <a:endParaRPr lang="es-ES" altLang="fr-FR" sz="2000" b="0" dirty="0" smtClean="0">
              <a:solidFill>
                <a:schemeClr val="tx1"/>
              </a:solidFill>
              <a:ea typeface="MS PGothic" pitchFamily="34" charset="-128"/>
            </a:endParaRPr>
          </a:p>
          <a:p>
            <a:pPr defTabSz="914400" eaLnBrk="1" hangingPunct="1">
              <a:lnSpc>
                <a:spcPct val="100000"/>
              </a:lnSpc>
              <a:spcBef>
                <a:spcPct val="20000"/>
              </a:spcBef>
              <a:buClrTx/>
              <a:buFontTx/>
              <a:buNone/>
              <a:defRPr/>
            </a:pPr>
            <a:endParaRPr lang="es-ES" altLang="fr-FR" sz="2000" b="0" dirty="0" smtClean="0">
              <a:solidFill>
                <a:schemeClr val="tx1"/>
              </a:solidFill>
              <a:ea typeface="MS PGothic" pitchFamily="34" charset="-128"/>
            </a:endParaRPr>
          </a:p>
          <a:p>
            <a:pPr defTabSz="914400" eaLnBrk="1" hangingPunct="1">
              <a:lnSpc>
                <a:spcPct val="100000"/>
              </a:lnSpc>
              <a:spcBef>
                <a:spcPct val="20000"/>
              </a:spcBef>
              <a:buClrTx/>
              <a:defRPr/>
            </a:pPr>
            <a:endParaRPr lang="es-ES" altLang="fr-FR" sz="2000" b="0" dirty="0" smtClean="0">
              <a:solidFill>
                <a:schemeClr val="tx1"/>
              </a:solidFill>
              <a:ea typeface="MS PGothic" pitchFamily="34" charset="-128"/>
            </a:endParaRPr>
          </a:p>
          <a:p>
            <a:pPr defTabSz="914400" eaLnBrk="1" hangingPunct="1">
              <a:lnSpc>
                <a:spcPct val="100000"/>
              </a:lnSpc>
              <a:spcBef>
                <a:spcPct val="20000"/>
              </a:spcBef>
              <a:buClrTx/>
              <a:defRPr/>
            </a:pPr>
            <a:endParaRPr lang="es-ES" altLang="fr-FR" sz="2000" b="0" dirty="0" smtClean="0">
              <a:solidFill>
                <a:schemeClr val="tx1"/>
              </a:solidFill>
              <a:ea typeface="MS PGothic" pitchFamily="34" charset="-128"/>
            </a:endParaRPr>
          </a:p>
          <a:p>
            <a:pPr defTabSz="914400" eaLnBrk="1" hangingPunct="1">
              <a:lnSpc>
                <a:spcPct val="100000"/>
              </a:lnSpc>
              <a:spcBef>
                <a:spcPct val="20000"/>
              </a:spcBef>
              <a:buClrTx/>
              <a:defRPr/>
            </a:pPr>
            <a:endParaRPr lang="es-ES" altLang="fr-FR" sz="2000" b="0" dirty="0" smtClean="0">
              <a:solidFill>
                <a:schemeClr val="tx1"/>
              </a:solidFill>
              <a:ea typeface="MS PGothic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2281238" y="333375"/>
            <a:ext cx="6473825" cy="1106488"/>
          </a:xfrm>
        </p:spPr>
        <p:txBody>
          <a:bodyPr/>
          <a:lstStyle/>
          <a:p>
            <a:r>
              <a:rPr lang="es-ES" altLang="en-US" sz="3600" dirty="0" smtClean="0"/>
              <a:t>Un entorno propicio para la salvaguardia del </a:t>
            </a:r>
            <a:r>
              <a:rPr lang="es-ES" altLang="en-US" sz="3600" dirty="0" err="1" smtClean="0"/>
              <a:t>PCI</a:t>
            </a:r>
            <a:r>
              <a:rPr lang="es-ES" altLang="en-US" sz="3600" dirty="0" smtClean="0"/>
              <a:t> – 1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2281238" y="1890713"/>
            <a:ext cx="6473825" cy="375126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s-ES" altLang="en-US" sz="1800" b="0" dirty="0" smtClean="0">
                <a:solidFill>
                  <a:schemeClr val="tx1"/>
                </a:solidFill>
              </a:rPr>
              <a:t>Políticas, reglamentaciones y legislaciones relativas al </a:t>
            </a:r>
            <a:r>
              <a:rPr lang="es-ES" altLang="en-US" sz="1800" b="0" dirty="0" err="1" smtClean="0">
                <a:solidFill>
                  <a:schemeClr val="tx1"/>
                </a:solidFill>
              </a:rPr>
              <a:t>PCI</a:t>
            </a:r>
            <a:r>
              <a:rPr lang="es-ES" altLang="en-US" sz="1800" b="0" dirty="0" smtClean="0">
                <a:solidFill>
                  <a:schemeClr val="tx1"/>
                </a:solidFill>
              </a:rPr>
              <a:t> (Artículo 13; DO 103–105);</a:t>
            </a:r>
          </a:p>
          <a:p>
            <a:pPr>
              <a:lnSpc>
                <a:spcPct val="100000"/>
              </a:lnSpc>
            </a:pPr>
            <a:r>
              <a:rPr lang="es-ES" altLang="en-US" sz="1800" b="0" dirty="0" smtClean="0">
                <a:solidFill>
                  <a:schemeClr val="tx1"/>
                </a:solidFill>
              </a:rPr>
              <a:t>Órganos para apoyar la salvaguardia del </a:t>
            </a:r>
            <a:r>
              <a:rPr lang="es-ES" altLang="en-US" sz="1800" b="0" dirty="0" err="1" smtClean="0">
                <a:solidFill>
                  <a:schemeClr val="tx1"/>
                </a:solidFill>
              </a:rPr>
              <a:t>PCI</a:t>
            </a:r>
            <a:r>
              <a:rPr lang="es-ES" altLang="en-US" sz="1800" b="0" dirty="0" smtClean="0">
                <a:solidFill>
                  <a:schemeClr val="tx1"/>
                </a:solidFill>
              </a:rPr>
              <a:t> junto a las comunidades (apartados (b-c) del Artículo 13; DO 109);</a:t>
            </a:r>
          </a:p>
          <a:p>
            <a:pPr>
              <a:lnSpc>
                <a:spcPct val="100000"/>
              </a:lnSpc>
            </a:pPr>
            <a:r>
              <a:rPr lang="es-ES" altLang="en-US" sz="1800" b="0" dirty="0" smtClean="0">
                <a:solidFill>
                  <a:schemeClr val="tx1"/>
                </a:solidFill>
              </a:rPr>
              <a:t>Organismos consultivos o mecanismos de coordinación con representación de la comunidad ... (DO 80); </a:t>
            </a:r>
          </a:p>
          <a:p>
            <a:pPr>
              <a:lnSpc>
                <a:spcPct val="100000"/>
              </a:lnSpc>
            </a:pPr>
            <a:r>
              <a:rPr lang="es-ES" altLang="en-US" sz="1800" b="0" dirty="0" smtClean="0">
                <a:solidFill>
                  <a:schemeClr val="tx1"/>
                </a:solidFill>
              </a:rPr>
              <a:t>Impulso a la cooperación y trabajo en red entre las comunidades y entre las comunidades y otras partes interesadas (DO 79–80, 86 y 88); </a:t>
            </a:r>
          </a:p>
          <a:p>
            <a:pPr>
              <a:lnSpc>
                <a:spcPct val="100000"/>
              </a:lnSpc>
            </a:pPr>
            <a:r>
              <a:rPr lang="es-ES" altLang="en-US" sz="1800" b="0" dirty="0" smtClean="0">
                <a:solidFill>
                  <a:schemeClr val="tx1"/>
                </a:solidFill>
              </a:rPr>
              <a:t>Protección de los derechos de las comunidades interesadas (DO 104);</a:t>
            </a:r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225" y="2955925"/>
            <a:ext cx="1550988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t Placeholder 2"/>
          <p:cNvSpPr>
            <a:spLocks noGrp="1"/>
          </p:cNvSpPr>
          <p:nvPr>
            <p:ph idx="1"/>
          </p:nvPr>
        </p:nvSpPr>
        <p:spPr>
          <a:xfrm>
            <a:off x="2281238" y="1905000"/>
            <a:ext cx="6473825" cy="498598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s-ES" altLang="en-US" sz="2200" b="0" dirty="0" smtClean="0">
                <a:solidFill>
                  <a:schemeClr val="tx1"/>
                </a:solidFill>
              </a:rPr>
              <a:t>Centros de documentación para la gestión y el acceso a la información sobre el </a:t>
            </a:r>
            <a:r>
              <a:rPr lang="es-ES" altLang="en-US" sz="2200" b="0" dirty="0" err="1" smtClean="0">
                <a:solidFill>
                  <a:schemeClr val="tx1"/>
                </a:solidFill>
              </a:rPr>
              <a:t>PCI</a:t>
            </a:r>
            <a:r>
              <a:rPr lang="es-ES" altLang="en-US" sz="2200" b="0" dirty="0" smtClean="0">
                <a:solidFill>
                  <a:schemeClr val="tx1"/>
                </a:solidFill>
              </a:rPr>
              <a:t> (apartado (d) del Artículo 13; DO 109);</a:t>
            </a:r>
          </a:p>
          <a:p>
            <a:pPr>
              <a:lnSpc>
                <a:spcPct val="100000"/>
              </a:lnSpc>
            </a:pPr>
            <a:r>
              <a:rPr lang="es-ES" altLang="en-US" sz="2200" b="0" dirty="0" smtClean="0">
                <a:solidFill>
                  <a:schemeClr val="tx1"/>
                </a:solidFill>
              </a:rPr>
              <a:t>Fortalecimiento de las capacidades relativas a la salvaguardia del </a:t>
            </a:r>
            <a:r>
              <a:rPr lang="es-ES" altLang="en-US" sz="2200" b="0" dirty="0" err="1" smtClean="0">
                <a:solidFill>
                  <a:schemeClr val="tx1"/>
                </a:solidFill>
              </a:rPr>
              <a:t>CPI</a:t>
            </a:r>
            <a:r>
              <a:rPr lang="es-ES" altLang="en-US" sz="2200" b="0" dirty="0" smtClean="0">
                <a:solidFill>
                  <a:schemeClr val="tx1"/>
                </a:solidFill>
              </a:rPr>
              <a:t> (apartados (d) e (i) del Artículo 13, y Artículo 14; DO 82, 86, 107(k) y 109); </a:t>
            </a:r>
          </a:p>
          <a:p>
            <a:pPr>
              <a:lnSpc>
                <a:spcPct val="100000"/>
              </a:lnSpc>
            </a:pPr>
            <a:r>
              <a:rPr lang="es-ES" altLang="en-US" sz="2200" b="0" dirty="0" smtClean="0">
                <a:solidFill>
                  <a:schemeClr val="tx1"/>
                </a:solidFill>
              </a:rPr>
              <a:t>Medidas de orden financiero (apartado (d) del Artículo 13; DO 78); e</a:t>
            </a:r>
          </a:p>
          <a:p>
            <a:pPr>
              <a:lnSpc>
                <a:spcPct val="100000"/>
              </a:lnSpc>
            </a:pPr>
            <a:r>
              <a:rPr lang="es-ES" altLang="en-US" sz="2200" b="0" dirty="0" smtClean="0">
                <a:solidFill>
                  <a:schemeClr val="tx1"/>
                </a:solidFill>
              </a:rPr>
              <a:t>Intercambio de conocimientos especializados e información a nivel internacional (apartado (d) del Artículo 1, y Artículo 19; DO 86–88).</a:t>
            </a:r>
          </a:p>
          <a:p>
            <a:pPr>
              <a:lnSpc>
                <a:spcPct val="100000"/>
              </a:lnSpc>
            </a:pPr>
            <a:endParaRPr lang="es-ES" altLang="en-US" sz="2000" b="0" dirty="0" smtClean="0">
              <a:solidFill>
                <a:schemeClr val="tx1"/>
              </a:solidFill>
            </a:endParaRPr>
          </a:p>
        </p:txBody>
      </p:sp>
      <p:sp>
        <p:nvSpPr>
          <p:cNvPr id="10243" name="Title 1"/>
          <p:cNvSpPr txBox="1">
            <a:spLocks/>
          </p:cNvSpPr>
          <p:nvPr/>
        </p:nvSpPr>
        <p:spPr bwMode="auto">
          <a:xfrm>
            <a:off x="2363788" y="382588"/>
            <a:ext cx="6103937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  <a:defRPr sz="2800" b="1">
                <a:solidFill>
                  <a:srgbClr val="07DEDB"/>
                </a:solidFill>
                <a:latin typeface="Arial" pitchFamily="34" charset="0"/>
              </a:defRPr>
            </a:lvl1pPr>
            <a:lvl2pPr marL="215900" indent="-215900">
              <a:spcBef>
                <a:spcPts val="12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ts val="1200"/>
              </a:spcBef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466725" indent="-215900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ts val="600"/>
              </a:spcBef>
              <a:defRPr sz="2000">
                <a:solidFill>
                  <a:srgbClr val="07DEDB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s-ES" altLang="en-US" sz="3600" b="1" dirty="0">
                <a:solidFill>
                  <a:schemeClr val="tx1"/>
                </a:solidFill>
              </a:rPr>
              <a:t>Un entorno propicio para la salvaguardia del </a:t>
            </a:r>
            <a:r>
              <a:rPr lang="es-ES" altLang="en-US" sz="3600" b="1" dirty="0" err="1">
                <a:solidFill>
                  <a:schemeClr val="tx1"/>
                </a:solidFill>
              </a:rPr>
              <a:t>PCI</a:t>
            </a:r>
            <a:r>
              <a:rPr lang="es-ES" altLang="en-US" sz="3600" b="1" dirty="0">
                <a:solidFill>
                  <a:schemeClr val="tx1"/>
                </a:solidFill>
              </a:rPr>
              <a:t> – 2</a:t>
            </a:r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225" y="2884488"/>
            <a:ext cx="1550988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406400" y="6689725"/>
            <a:ext cx="1952336" cy="166688"/>
          </a:xfrm>
        </p:spPr>
        <p:txBody>
          <a:bodyPr/>
          <a:lstStyle/>
          <a:p>
            <a:pPr>
              <a:defRPr/>
            </a:pPr>
            <a:r>
              <a:rPr lang="es-ES" dirty="0" smtClean="0"/>
              <a:t>© Reservados todos los derechos: UNESCO / PCI</a:t>
            </a:r>
            <a:endParaRPr lang="es-ES" dirty="0"/>
          </a:p>
        </p:txBody>
      </p:sp>
      <p:sp>
        <p:nvSpPr>
          <p:cNvPr id="11267" name="Content Placeholder 4"/>
          <p:cNvSpPr>
            <a:spLocks noGrp="1"/>
          </p:cNvSpPr>
          <p:nvPr>
            <p:ph idx="1"/>
          </p:nvPr>
        </p:nvSpPr>
        <p:spPr>
          <a:xfrm>
            <a:off x="2281238" y="1905000"/>
            <a:ext cx="6480175" cy="2868613"/>
          </a:xfrm>
        </p:spPr>
        <p:txBody>
          <a:bodyPr/>
          <a:lstStyle/>
          <a:p>
            <a:pPr marL="0" indent="0">
              <a:buFont typeface="Arial" pitchFamily="34" charset="0"/>
              <a:buNone/>
            </a:pPr>
            <a:r>
              <a:rPr lang="es-ES" altLang="en-US" b="0" dirty="0" smtClean="0">
                <a:solidFill>
                  <a:schemeClr val="tx1"/>
                </a:solidFill>
              </a:rPr>
              <a:t>No todas las instituciones u organizaciones abocadas a la salvaguardia del </a:t>
            </a:r>
            <a:r>
              <a:rPr lang="es-ES" altLang="en-US" b="0" dirty="0" err="1" smtClean="0">
                <a:solidFill>
                  <a:schemeClr val="tx1"/>
                </a:solidFill>
              </a:rPr>
              <a:t>PCI</a:t>
            </a:r>
            <a:r>
              <a:rPr lang="es-ES" altLang="en-US" b="0" dirty="0" smtClean="0">
                <a:solidFill>
                  <a:schemeClr val="tx1"/>
                </a:solidFill>
              </a:rPr>
              <a:t> están necesariamente establecidas, financiadas o respaldadas por el Estado. </a:t>
            </a:r>
          </a:p>
          <a:p>
            <a:pPr marL="0" indent="0">
              <a:buFont typeface="Arial" pitchFamily="34" charset="0"/>
              <a:buNone/>
            </a:pPr>
            <a:r>
              <a:rPr lang="es-ES" altLang="en-US" b="0" dirty="0" smtClean="0">
                <a:solidFill>
                  <a:schemeClr val="tx1"/>
                </a:solidFill>
              </a:rPr>
              <a:t>Algunas organizaciones comunitarias o de la sociedad civil podrían preferir mantenerse independientes, por ejemplo.</a:t>
            </a:r>
          </a:p>
        </p:txBody>
      </p:sp>
      <p:sp>
        <p:nvSpPr>
          <p:cNvPr id="11268" name="Titre 1"/>
          <p:cNvSpPr>
            <a:spLocks noGrp="1"/>
          </p:cNvSpPr>
          <p:nvPr>
            <p:ph type="title"/>
          </p:nvPr>
        </p:nvSpPr>
        <p:spPr>
          <a:xfrm>
            <a:off x="2284413" y="392113"/>
            <a:ext cx="6477000" cy="552450"/>
          </a:xfrm>
        </p:spPr>
        <p:txBody>
          <a:bodyPr/>
          <a:lstStyle/>
          <a:p>
            <a:pPr eaLnBrk="1" hangingPunct="1"/>
            <a:r>
              <a:rPr lang="es-ES" altLang="fr-FR" sz="3600" smtClean="0"/>
              <a:t>Pero recuerde que 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>
          <a:xfrm>
            <a:off x="2286000" y="374650"/>
            <a:ext cx="6477000" cy="1477328"/>
          </a:xfrm>
        </p:spPr>
        <p:txBody>
          <a:bodyPr/>
          <a:lstStyle/>
          <a:p>
            <a:pPr eaLnBrk="1" hangingPunct="1"/>
            <a:r>
              <a:rPr lang="es-ES" altLang="fr-FR" sz="3200" dirty="0" smtClean="0"/>
              <a:t>Marcos jurídicos y administrativos: diferentes niveles</a:t>
            </a:r>
          </a:p>
        </p:txBody>
      </p:sp>
      <p:sp>
        <p:nvSpPr>
          <p:cNvPr id="12291" name="Espace réservé du pied de page 3"/>
          <p:cNvSpPr>
            <a:spLocks noGrp="1"/>
          </p:cNvSpPr>
          <p:nvPr>
            <p:ph type="ftr" sz="quarter" idx="10"/>
          </p:nvPr>
        </p:nvSpPr>
        <p:spPr bwMode="auto">
          <a:xfrm>
            <a:off x="406400" y="6689724"/>
            <a:ext cx="1879600" cy="1682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  <a:defRPr sz="2800" b="1">
                <a:solidFill>
                  <a:srgbClr val="07DEDB"/>
                </a:solidFill>
                <a:latin typeface="Arial" pitchFamily="34" charset="0"/>
              </a:defRPr>
            </a:lvl1pPr>
            <a:lvl2pPr marL="37931725" indent="-37474525">
              <a:spcBef>
                <a:spcPts val="12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ts val="1200"/>
              </a:spcBef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466725" indent="-215900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466725" indent="1362075">
              <a:spcBef>
                <a:spcPts val="600"/>
              </a:spcBef>
              <a:defRPr sz="2000">
                <a:solidFill>
                  <a:srgbClr val="07DEDB"/>
                </a:solidFill>
                <a:latin typeface="Arial" pitchFamily="34" charset="0"/>
              </a:defRPr>
            </a:lvl5pPr>
            <a:lvl6pPr marL="9239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6pPr>
            <a:lvl7pPr marL="13811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7pPr>
            <a:lvl8pPr marL="18383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8pPr>
            <a:lvl9pPr marL="22955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s-ES" altLang="fr-FR" sz="600" b="0" dirty="0" smtClean="0">
                <a:solidFill>
                  <a:srgbClr val="000000"/>
                </a:solidFill>
              </a:rPr>
              <a:t>© Reservados todos los derechos: UNESCO / </a:t>
            </a:r>
            <a:r>
              <a:rPr lang="es-ES" altLang="fr-FR" sz="600" b="0" dirty="0" err="1" smtClean="0">
                <a:solidFill>
                  <a:srgbClr val="000000"/>
                </a:solidFill>
              </a:rPr>
              <a:t>PCI</a:t>
            </a:r>
            <a:endParaRPr lang="es-ES" altLang="fr-FR" sz="600" b="0" dirty="0" smtClean="0">
              <a:solidFill>
                <a:srgbClr val="000000"/>
              </a:solidFill>
            </a:endParaRPr>
          </a:p>
        </p:txBody>
      </p:sp>
      <p:pic>
        <p:nvPicPr>
          <p:cNvPr id="12292" name="Picture 2" descr="C:\Users\Harriet\AppData\Local\Microsoft\Windows\Temporary Internet Files\Content.IE5\49Y6YW9K\MC900303569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720850"/>
            <a:ext cx="3835400" cy="435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TextBox 5"/>
          <p:cNvSpPr txBox="1">
            <a:spLocks noChangeArrowheads="1"/>
          </p:cNvSpPr>
          <p:nvPr/>
        </p:nvSpPr>
        <p:spPr bwMode="auto">
          <a:xfrm>
            <a:off x="6121400" y="3898900"/>
            <a:ext cx="2627313" cy="2800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  <a:defRPr sz="2800" b="1">
                <a:solidFill>
                  <a:srgbClr val="07DEDB"/>
                </a:solidFill>
                <a:latin typeface="Arial" pitchFamily="34" charset="0"/>
              </a:defRPr>
            </a:lvl1pPr>
            <a:lvl2pPr marL="37931725" indent="-37474525">
              <a:spcBef>
                <a:spcPts val="12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ts val="1200"/>
              </a:spcBef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466725" indent="-215900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466725" indent="1362075">
              <a:spcBef>
                <a:spcPts val="600"/>
              </a:spcBef>
              <a:defRPr sz="2000">
                <a:solidFill>
                  <a:srgbClr val="07DEDB"/>
                </a:solidFill>
                <a:latin typeface="Arial" pitchFamily="34" charset="0"/>
              </a:defRPr>
            </a:lvl5pPr>
            <a:lvl6pPr marL="9239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6pPr>
            <a:lvl7pPr marL="13811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7pPr>
            <a:lvl8pPr marL="18383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8pPr>
            <a:lvl9pPr marL="22955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s-ES" altLang="fr-FR" sz="1600" dirty="0" smtClean="0">
                <a:solidFill>
                  <a:schemeClr val="tx1"/>
                </a:solidFill>
              </a:rPr>
              <a:t>Nivel internacional</a:t>
            </a:r>
          </a:p>
          <a:p>
            <a:pPr marL="174625" indent="-174625" eaLnBrk="1" hangingPunct="1">
              <a:lnSpc>
                <a:spcPct val="100000"/>
              </a:lnSpc>
              <a:spcBef>
                <a:spcPct val="0"/>
              </a:spcBef>
              <a:buClrTx/>
              <a:defRPr/>
            </a:pPr>
            <a:r>
              <a:rPr lang="es-ES" altLang="fr-FR" sz="1600" b="0" dirty="0" smtClean="0">
                <a:solidFill>
                  <a:schemeClr val="tx1"/>
                </a:solidFill>
              </a:rPr>
              <a:t> Convención para la salvaguardia del PCI y </a:t>
            </a:r>
          </a:p>
          <a:p>
            <a:pPr marL="174625" indent="-174625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s-ES" altLang="fr-FR" sz="1600" b="0" dirty="0" smtClean="0">
                <a:solidFill>
                  <a:schemeClr val="tx1"/>
                </a:solidFill>
              </a:rPr>
              <a:t>  otros instrumentos </a:t>
            </a:r>
          </a:p>
          <a:p>
            <a:pPr marL="174625" indent="-174625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s-ES" altLang="fr-FR" sz="1600" b="0" dirty="0" smtClean="0">
                <a:solidFill>
                  <a:schemeClr val="tx1"/>
                </a:solidFill>
              </a:rPr>
              <a:t>   de derechos humanos</a:t>
            </a:r>
          </a:p>
          <a:p>
            <a:pPr marL="92075" indent="-92075" eaLnBrk="1" hangingPunct="1">
              <a:lnSpc>
                <a:spcPct val="100000"/>
              </a:lnSpc>
              <a:spcBef>
                <a:spcPct val="0"/>
              </a:spcBef>
              <a:buClrTx/>
              <a:defRPr/>
            </a:pPr>
            <a:r>
              <a:rPr lang="es-ES" altLang="fr-FR" sz="1600" b="0" dirty="0" smtClean="0">
                <a:solidFill>
                  <a:schemeClr val="tx1"/>
                </a:solidFill>
              </a:rPr>
              <a:t> Directrices de la OMPI sobre el derecho de propiedad intelectual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defRPr/>
            </a:pPr>
            <a:r>
              <a:rPr lang="es-ES" altLang="fr-FR" sz="1600" b="0" dirty="0" smtClean="0">
                <a:solidFill>
                  <a:schemeClr val="tx1"/>
                </a:solidFill>
              </a:rPr>
              <a:t> Acuerdos regionales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defRPr/>
            </a:pPr>
            <a:r>
              <a:rPr lang="es-ES" altLang="fr-FR" sz="1600" b="0" dirty="0" smtClean="0">
                <a:solidFill>
                  <a:schemeClr val="tx1"/>
                </a:solidFill>
              </a:rPr>
              <a:t> ONG internacionales,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s-ES" altLang="fr-FR" sz="1600" b="0" dirty="0" smtClean="0">
                <a:solidFill>
                  <a:schemeClr val="tx1"/>
                </a:solidFill>
              </a:rPr>
              <a:t>  Centros de categoría 2</a:t>
            </a:r>
          </a:p>
        </p:txBody>
      </p:sp>
      <p:sp>
        <p:nvSpPr>
          <p:cNvPr id="12294" name="TextBox 6"/>
          <p:cNvSpPr txBox="1">
            <a:spLocks noChangeArrowheads="1"/>
          </p:cNvSpPr>
          <p:nvPr/>
        </p:nvSpPr>
        <p:spPr bwMode="auto">
          <a:xfrm>
            <a:off x="6121400" y="1720850"/>
            <a:ext cx="2411413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  <a:defRPr sz="2800" b="1">
                <a:solidFill>
                  <a:srgbClr val="07DEDB"/>
                </a:solidFill>
                <a:latin typeface="Arial" pitchFamily="34" charset="0"/>
              </a:defRPr>
            </a:lvl1pPr>
            <a:lvl2pPr marL="37931725" indent="-37474525">
              <a:spcBef>
                <a:spcPts val="12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ts val="1200"/>
              </a:spcBef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466725" indent="-215900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466725" indent="1362075">
              <a:spcBef>
                <a:spcPts val="600"/>
              </a:spcBef>
              <a:defRPr sz="2000">
                <a:solidFill>
                  <a:srgbClr val="07DEDB"/>
                </a:solidFill>
                <a:latin typeface="Arial" pitchFamily="34" charset="0"/>
              </a:defRPr>
            </a:lvl5pPr>
            <a:lvl6pPr marL="9239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6pPr>
            <a:lvl7pPr marL="13811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7pPr>
            <a:lvl8pPr marL="18383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8pPr>
            <a:lvl9pPr marL="22955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None/>
            </a:pPr>
            <a:r>
              <a:rPr lang="es-ES" altLang="fr-FR" sz="1600" dirty="0">
                <a:solidFill>
                  <a:schemeClr val="tx1"/>
                </a:solidFill>
              </a:rPr>
              <a:t>Nivel </a:t>
            </a:r>
            <a:r>
              <a:rPr lang="es-ES" altLang="fr-FR" sz="1600" dirty="0" smtClean="0">
                <a:solidFill>
                  <a:schemeClr val="tx1"/>
                </a:solidFill>
              </a:rPr>
              <a:t>local</a:t>
            </a:r>
          </a:p>
          <a:p>
            <a:pPr marL="87313" indent="-87313" eaLnBrk="1" hangingPunct="1">
              <a:lnSpc>
                <a:spcPct val="100000"/>
              </a:lnSpc>
              <a:spcBef>
                <a:spcPct val="0"/>
              </a:spcBef>
              <a:buClrTx/>
            </a:pPr>
            <a:r>
              <a:rPr lang="en-ZA" altLang="fr-FR" sz="1600" b="0" dirty="0">
                <a:solidFill>
                  <a:schemeClr val="tx1"/>
                </a:solidFill>
                <a:ea typeface="ＭＳ Ｐゴシック" charset="-128"/>
                <a:cs typeface="Arial" charset="0"/>
              </a:rPr>
              <a:t> </a:t>
            </a:r>
            <a:r>
              <a:rPr lang="en-ZA" altLang="fr-FR" sz="1600" b="0" dirty="0" err="1" smtClean="0">
                <a:solidFill>
                  <a:schemeClr val="tx1"/>
                </a:solidFill>
                <a:ea typeface="ＭＳ Ｐゴシック" charset="-128"/>
                <a:cs typeface="Arial" charset="0"/>
              </a:rPr>
              <a:t>Leyes</a:t>
            </a:r>
            <a:r>
              <a:rPr lang="en-ZA" altLang="fr-FR" sz="1600" b="0" dirty="0" smtClean="0">
                <a:solidFill>
                  <a:schemeClr val="tx1"/>
                </a:solidFill>
                <a:ea typeface="ＭＳ Ｐゴシック" charset="-128"/>
                <a:cs typeface="Arial" charset="0"/>
              </a:rPr>
              <a:t>, </a:t>
            </a:r>
            <a:r>
              <a:rPr lang="es-ES" altLang="fr-FR" sz="1600" b="0" dirty="0" smtClean="0">
                <a:solidFill>
                  <a:schemeClr val="tx1"/>
                </a:solidFill>
                <a:ea typeface="ＭＳ Ｐゴシック" charset="-128"/>
                <a:cs typeface="Arial" charset="0"/>
              </a:rPr>
              <a:t>reglamentaciones</a:t>
            </a:r>
            <a:r>
              <a:rPr lang="en-ZA" altLang="fr-FR" sz="1600" b="0" dirty="0" smtClean="0">
                <a:solidFill>
                  <a:schemeClr val="tx1"/>
                </a:solidFill>
                <a:ea typeface="ＭＳ Ｐゴシック" charset="-128"/>
                <a:cs typeface="Arial" charset="0"/>
              </a:rPr>
              <a:t> y </a:t>
            </a:r>
            <a:r>
              <a:rPr lang="en-ZA" altLang="fr-FR" sz="1600" b="0" dirty="0" err="1" smtClean="0">
                <a:solidFill>
                  <a:schemeClr val="tx1"/>
                </a:solidFill>
                <a:ea typeface="ＭＳ Ｐゴシック" charset="-128"/>
                <a:cs typeface="Arial" charset="0"/>
              </a:rPr>
              <a:t>subvenciones</a:t>
            </a:r>
            <a:r>
              <a:rPr lang="en-ZA" altLang="fr-FR" sz="1600" b="0" dirty="0" smtClean="0">
                <a:solidFill>
                  <a:schemeClr val="tx1"/>
                </a:solidFill>
                <a:ea typeface="ＭＳ Ｐゴシック" charset="-128"/>
                <a:cs typeface="Arial" charset="0"/>
              </a:rPr>
              <a:t> </a:t>
            </a:r>
            <a:r>
              <a:rPr lang="en-ZA" altLang="fr-FR" sz="1600" b="0" dirty="0" err="1" smtClean="0">
                <a:solidFill>
                  <a:schemeClr val="tx1"/>
                </a:solidFill>
                <a:ea typeface="ＭＳ Ｐゴシック" charset="-128"/>
                <a:cs typeface="Arial" charset="0"/>
              </a:rPr>
              <a:t>provinciales</a:t>
            </a:r>
            <a:r>
              <a:rPr lang="en-ZA" altLang="fr-FR" sz="1600" b="0" dirty="0" smtClean="0">
                <a:solidFill>
                  <a:schemeClr val="tx1"/>
                </a:solidFill>
                <a:ea typeface="ＭＳ Ｐゴシック" charset="-128"/>
                <a:cs typeface="Arial" charset="0"/>
              </a:rPr>
              <a:t> o </a:t>
            </a:r>
            <a:r>
              <a:rPr lang="en-ZA" altLang="fr-FR" sz="1600" b="0" dirty="0" err="1" smtClean="0">
                <a:solidFill>
                  <a:schemeClr val="tx1"/>
                </a:solidFill>
                <a:ea typeface="ＭＳ Ｐゴシック" charset="-128"/>
                <a:cs typeface="Arial" charset="0"/>
              </a:rPr>
              <a:t>muncipales</a:t>
            </a:r>
            <a:endParaRPr lang="es-ES" altLang="fr-FR" sz="1600" b="0" dirty="0">
              <a:solidFill>
                <a:schemeClr val="tx1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</a:pPr>
            <a:r>
              <a:rPr lang="es-ES" altLang="fr-FR" sz="1600" b="0" dirty="0">
                <a:solidFill>
                  <a:schemeClr val="tx1"/>
                </a:solidFill>
              </a:rPr>
              <a:t> Iniciativas </a:t>
            </a:r>
          </a:p>
          <a:p>
            <a:pPr marL="174625" indent="-174625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s-ES" altLang="fr-FR" sz="1600" b="0" dirty="0">
                <a:solidFill>
                  <a:schemeClr val="tx1"/>
                </a:solidFill>
              </a:rPr>
              <a:t>   de las comunidades</a:t>
            </a:r>
          </a:p>
        </p:txBody>
      </p:sp>
      <p:sp>
        <p:nvSpPr>
          <p:cNvPr id="12295" name="TextBox 7"/>
          <p:cNvSpPr txBox="1">
            <a:spLocks noChangeArrowheads="1"/>
          </p:cNvSpPr>
          <p:nvPr/>
        </p:nvSpPr>
        <p:spPr bwMode="auto">
          <a:xfrm>
            <a:off x="247650" y="2628999"/>
            <a:ext cx="2160588" cy="3293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  <a:defRPr sz="2800" b="1">
                <a:solidFill>
                  <a:srgbClr val="07DEDB"/>
                </a:solidFill>
                <a:latin typeface="Arial" pitchFamily="34" charset="0"/>
              </a:defRPr>
            </a:lvl1pPr>
            <a:lvl2pPr marL="37931725" indent="-37474525">
              <a:spcBef>
                <a:spcPts val="12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ts val="1200"/>
              </a:spcBef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466725" indent="-215900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466725" indent="1362075">
              <a:spcBef>
                <a:spcPts val="600"/>
              </a:spcBef>
              <a:defRPr sz="2000">
                <a:solidFill>
                  <a:srgbClr val="07DEDB"/>
                </a:solidFill>
                <a:latin typeface="Arial" pitchFamily="34" charset="0"/>
              </a:defRPr>
            </a:lvl5pPr>
            <a:lvl6pPr marL="9239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6pPr>
            <a:lvl7pPr marL="13811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7pPr>
            <a:lvl8pPr marL="18383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8pPr>
            <a:lvl9pPr marL="2295525" indent="1362075" defTabSz="457200" eaLnBrk="0" fontAlgn="base" hangingPunct="0">
              <a:spcBef>
                <a:spcPts val="600"/>
              </a:spcBef>
              <a:spcAft>
                <a:spcPct val="0"/>
              </a:spcAft>
              <a:defRPr sz="2000">
                <a:solidFill>
                  <a:srgbClr val="07DEDB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s-ES" altLang="fr-FR" sz="1600" dirty="0" smtClean="0">
                <a:solidFill>
                  <a:schemeClr val="tx1"/>
                </a:solidFill>
              </a:rPr>
              <a:t>Nivel nacional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defRPr/>
            </a:pPr>
            <a:r>
              <a:rPr lang="es-ES" altLang="fr-FR" sz="1600" b="0" dirty="0" smtClean="0">
                <a:solidFill>
                  <a:schemeClr val="tx1"/>
                </a:solidFill>
              </a:rPr>
              <a:t> Constitución o Carta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s-ES" altLang="fr-FR" sz="1600" b="0" dirty="0" smtClean="0">
                <a:solidFill>
                  <a:schemeClr val="tx1"/>
                </a:solidFill>
              </a:rPr>
              <a:t>   de Derechos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defRPr/>
            </a:pPr>
            <a:r>
              <a:rPr lang="es-ES" altLang="fr-FR" sz="1600" b="0" dirty="0" smtClean="0">
                <a:solidFill>
                  <a:schemeClr val="tx1"/>
                </a:solidFill>
              </a:rPr>
              <a:t> Política sobre </a:t>
            </a:r>
            <a:r>
              <a:rPr lang="es-ES" altLang="fr-FR" sz="1600" b="0" dirty="0" err="1" smtClean="0">
                <a:solidFill>
                  <a:schemeClr val="tx1"/>
                </a:solidFill>
              </a:rPr>
              <a:t>PCI</a:t>
            </a:r>
            <a:endParaRPr lang="es-ES" altLang="fr-FR" sz="1600" b="0" dirty="0" smtClean="0">
              <a:solidFill>
                <a:schemeClr val="tx1"/>
              </a:solidFill>
            </a:endParaRPr>
          </a:p>
          <a:p>
            <a:pPr marL="174625" indent="-174625" eaLnBrk="1" hangingPunct="1">
              <a:lnSpc>
                <a:spcPct val="100000"/>
              </a:lnSpc>
              <a:spcBef>
                <a:spcPct val="0"/>
              </a:spcBef>
              <a:buClrTx/>
              <a:defRPr/>
            </a:pPr>
            <a:r>
              <a:rPr lang="es-ES" altLang="fr-FR" sz="1600" b="0" dirty="0" smtClean="0">
                <a:solidFill>
                  <a:schemeClr val="tx1"/>
                </a:solidFill>
              </a:rPr>
              <a:t>Legislación </a:t>
            </a:r>
            <a:r>
              <a:rPr lang="es-ES" altLang="fr-FR" sz="1600" b="0" dirty="0">
                <a:solidFill>
                  <a:schemeClr val="tx1"/>
                </a:solidFill>
              </a:rPr>
              <a:t>sobre         </a:t>
            </a:r>
            <a:r>
              <a:rPr lang="es-ES" altLang="fr-FR" sz="1600" b="0" dirty="0" err="1">
                <a:solidFill>
                  <a:schemeClr val="tx1"/>
                </a:solidFill>
                <a:ea typeface="MS PGothic" pitchFamily="34" charset="-128"/>
                <a:cs typeface="Arial" pitchFamily="34" charset="0"/>
              </a:rPr>
              <a:t>PCI</a:t>
            </a:r>
            <a:endParaRPr lang="es-ES" altLang="fr-FR" sz="1600" b="0" dirty="0">
              <a:solidFill>
                <a:schemeClr val="tx1"/>
              </a:solidFill>
              <a:ea typeface="MS PGothic" pitchFamily="34" charset="-128"/>
              <a:cs typeface="Arial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defRPr/>
            </a:pPr>
            <a:r>
              <a:rPr lang="es-ES" altLang="fr-FR" sz="1600" b="0" dirty="0" smtClean="0">
                <a:solidFill>
                  <a:schemeClr val="tx1"/>
                </a:solidFill>
              </a:rPr>
              <a:t> Subvenciones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defRPr/>
            </a:pPr>
            <a:r>
              <a:rPr lang="es-ES" altLang="fr-FR" sz="1600" b="0" dirty="0" smtClean="0">
                <a:solidFill>
                  <a:schemeClr val="tx1"/>
                </a:solidFill>
              </a:rPr>
              <a:t> Redes</a:t>
            </a:r>
          </a:p>
          <a:p>
            <a:pPr marL="92075" indent="-92075" eaLnBrk="1" hangingPunct="1">
              <a:lnSpc>
                <a:spcPct val="100000"/>
              </a:lnSpc>
              <a:spcBef>
                <a:spcPct val="0"/>
              </a:spcBef>
              <a:buClrTx/>
              <a:defRPr/>
            </a:pPr>
            <a:r>
              <a:rPr lang="es-ES" altLang="fr-FR" sz="1600" b="0" dirty="0" smtClean="0">
                <a:solidFill>
                  <a:schemeClr val="tx1"/>
                </a:solidFill>
              </a:rPr>
              <a:t> Régimen jurídico del derecho de propiedad intelectual</a:t>
            </a:r>
            <a:r>
              <a:rPr lang="en-US" altLang="fr-FR" sz="1600" b="0" dirty="0" smtClean="0">
                <a:solidFill>
                  <a:schemeClr val="tx1"/>
                </a:solidFill>
              </a:rPr>
              <a:t>
</a:t>
            </a:r>
            <a:r>
              <a:rPr lang="es-ES" altLang="fr-FR" sz="1600" b="0" dirty="0" smtClean="0">
                <a:solidFill>
                  <a:schemeClr val="tx1"/>
                </a:solidFill>
              </a:rPr>
              <a:t> Universidades 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s-ES" altLang="fr-FR" sz="1600" b="0" dirty="0" smtClean="0">
                <a:solidFill>
                  <a:schemeClr val="tx1"/>
                </a:solidFill>
              </a:rPr>
              <a:t>  archivos, museos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Unesc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DEDB"/>
      </a:accent1>
      <a:accent2>
        <a:srgbClr val="00D213"/>
      </a:accent2>
      <a:accent3>
        <a:srgbClr val="FF0000"/>
      </a:accent3>
      <a:accent4>
        <a:srgbClr val="FFFF00"/>
      </a:accent4>
      <a:accent5>
        <a:srgbClr val="07DEDB"/>
      </a:accent5>
      <a:accent6>
        <a:srgbClr val="00D213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4597</TotalTime>
  <Words>1522</Words>
  <Application>Microsoft Office PowerPoint</Application>
  <PresentationFormat>On-screen Show (4:3)</PresentationFormat>
  <Paragraphs>166</Paragraphs>
  <Slides>28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ＭＳ Ｐゴシック</vt:lpstr>
      <vt:lpstr>ＭＳ Ｐゴシック</vt:lpstr>
      <vt:lpstr>Arial</vt:lpstr>
      <vt:lpstr>Arial Bold</vt:lpstr>
      <vt:lpstr>Calibri</vt:lpstr>
      <vt:lpstr>Thème Office</vt:lpstr>
      <vt:lpstr>Políticas e instituciones relacionadas con el PCI Presentación en PowerPoint correspondiente a la Unidad 10</vt:lpstr>
      <vt:lpstr>Esta presentación se refiere a ...</vt:lpstr>
      <vt:lpstr>¿Qué dice la Convención?</vt:lpstr>
      <vt:lpstr>¿Cuál es la función de las políticas e instituciones relacionadas con el PCI?</vt:lpstr>
      <vt:lpstr>Las políticas e instituciones coadyuvan a ...</vt:lpstr>
      <vt:lpstr>Un entorno propicio para la salvaguardia del PCI – 1</vt:lpstr>
      <vt:lpstr>PowerPoint Presentation</vt:lpstr>
      <vt:lpstr>Pero recuerde que ...</vt:lpstr>
      <vt:lpstr>Marcos jurídicos y administrativos: diferentes niveles</vt:lpstr>
      <vt:lpstr>La procesión de los yamahoko, carros alegóricos del Festival de Gion de la ciudad de Kyoto (el Japón)</vt:lpstr>
      <vt:lpstr>Marcos relacionados con la procesión de los yamahoko</vt:lpstr>
      <vt:lpstr>MARCOS LOCALES</vt:lpstr>
      <vt:lpstr>Ejemplo: Tribunales de regantes (España) </vt:lpstr>
      <vt:lpstr>Ejemplo: Comités de desarrollo local (Nepal)</vt:lpstr>
      <vt:lpstr>Ejemplo: Heemkunde Vlaanderen y FARO (Flandes / Bélgica)</vt:lpstr>
      <vt:lpstr>Los marcos locales (municipales y provinciales) pueden …</vt:lpstr>
      <vt:lpstr>MARCOS NACIONALES</vt:lpstr>
      <vt:lpstr>Procesión con danzas de Echternach (Luxemburgo)</vt:lpstr>
      <vt:lpstr>Marcos jurídicos y administrativos nacionales</vt:lpstr>
      <vt:lpstr>Los marcos nacionales pueden ayudar a ...</vt:lpstr>
      <vt:lpstr>Prospera la formulación de políticas nacionales</vt:lpstr>
      <vt:lpstr>Estudios de caso: Sudáfrica</vt:lpstr>
      <vt:lpstr>Protección de los derechos de propiedad intelectual</vt:lpstr>
      <vt:lpstr>Estudio de caso: Las marcas comerciales “Toi Iho” (Nueva Zelandia)</vt:lpstr>
      <vt:lpstr>MARCOS INTERNACIONALES DE ORDEN JURÍDICO Y ADMINISTRATIVO</vt:lpstr>
      <vt:lpstr>Marcos internacionales</vt:lpstr>
      <vt:lpstr>Instrumentos jurídicos internacionales</vt:lpstr>
      <vt:lpstr>Directrices y códigos de ética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**** ****</dc:creator>
  <cp:lastModifiedBy>Cunningham, Ashley Elizabeth</cp:lastModifiedBy>
  <cp:revision>114</cp:revision>
  <dcterms:created xsi:type="dcterms:W3CDTF">2013-04-24T00:14:44Z</dcterms:created>
  <dcterms:modified xsi:type="dcterms:W3CDTF">2017-03-06T08:14:10Z</dcterms:modified>
</cp:coreProperties>
</file>