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5"/>
    <p:sldMasterId id="2147483818" r:id="rId6"/>
  </p:sldMasterIdLst>
  <p:notesMasterIdLst>
    <p:notesMasterId r:id="rId16"/>
  </p:notesMasterIdLst>
  <p:handoutMasterIdLst>
    <p:handoutMasterId r:id="rId17"/>
  </p:handoutMasterIdLst>
  <p:sldIdLst>
    <p:sldId id="382" r:id="rId7"/>
    <p:sldId id="390" r:id="rId8"/>
    <p:sldId id="391" r:id="rId9"/>
    <p:sldId id="392" r:id="rId10"/>
    <p:sldId id="393" r:id="rId11"/>
    <p:sldId id="394" r:id="rId12"/>
    <p:sldId id="395" r:id="rId13"/>
    <p:sldId id="396" r:id="rId14"/>
    <p:sldId id="385"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 id="2" name="Thebaut, Camille" initials="TC" lastIdx="1" clrIdx="1">
    <p:extLst>
      <p:ext uri="{19B8F6BF-5375-455C-9EA6-DF929625EA0E}">
        <p15:presenceInfo xmlns:p15="http://schemas.microsoft.com/office/powerpoint/2012/main" userId="S::c.thebaut@unesco.org::14bf1c67-8569-4e24-857d-af46182dc1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0077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733" autoAdjust="0"/>
  </p:normalViewPr>
  <p:slideViewPr>
    <p:cSldViewPr snapToGrid="0" showGuides="1">
      <p:cViewPr varScale="1">
        <p:scale>
          <a:sx n="60" d="100"/>
          <a:sy n="60" d="100"/>
        </p:scale>
        <p:origin x="400" y="48"/>
      </p:cViewPr>
      <p:guideLst>
        <p:guide orient="horz" pos="2137"/>
        <p:guide pos="3931"/>
      </p:guideLst>
    </p:cSldViewPr>
  </p:slideViewPr>
  <p:outlineViewPr>
    <p:cViewPr>
      <p:scale>
        <a:sx n="100" d="100"/>
        <a:sy n="100" d="100"/>
      </p:scale>
      <p:origin x="0" y="-414762"/>
    </p:cViewPr>
  </p:outlineViewPr>
  <p:notesTextViewPr>
    <p:cViewPr>
      <p:scale>
        <a:sx n="1" d="1"/>
        <a:sy n="1" d="1"/>
      </p:scale>
      <p:origin x="0" y="0"/>
    </p:cViewPr>
  </p:notesTextViewPr>
  <p:sorterViewPr>
    <p:cViewPr varScale="1">
      <p:scale>
        <a:sx n="100" d="100"/>
        <a:sy n="100" d="100"/>
      </p:scale>
      <p:origin x="0" y="-6804"/>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44D37D-97F2-475C-A1E2-537E803ECE88}" type="datetimeFigureOut">
              <a:rPr lang="en-US" smtClean="0"/>
              <a:t>10/25/2024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FF0453-48F6-41C1-944E-EB020FF094E5}" type="datetimeFigureOut">
              <a:rPr lang="fr-FR" smtClean="0"/>
              <a:t>25/10/2024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1</a:t>
            </a:fld>
            <a:endParaRPr lang="fr-FR"/>
          </a:p>
        </p:txBody>
      </p:sp>
    </p:spTree>
    <p:extLst>
      <p:ext uri="{BB962C8B-B14F-4D97-AF65-F5344CB8AC3E}">
        <p14:creationId xmlns:p14="http://schemas.microsoft.com/office/powerpoint/2010/main" val="1962896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079440" y="376935"/>
            <a:ext cx="8378552"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079440" y="1355405"/>
            <a:ext cx="8378552" cy="669338"/>
          </a:xfrm>
          <a:prstGeom prst="rect">
            <a:avLst/>
          </a:prstGeom>
        </p:spPr>
        <p:txBody>
          <a:bodyPr lIns="0" tIns="0" rIns="0" bIns="0">
            <a:normAutofit/>
          </a:bodyPr>
          <a:lstStyle>
            <a:lvl1pPr marL="0" indent="0" algn="l">
              <a:buNone/>
              <a:defRPr sz="200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8" name="Image 7">
            <a:extLst>
              <a:ext uri="{FF2B5EF4-FFF2-40B4-BE49-F238E27FC236}">
                <a16:creationId xmlns:a16="http://schemas.microsoft.com/office/drawing/2014/main" id="{93313BAA-9D8A-419E-88B6-DE04DB4E6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986454" cy="2611395"/>
          </a:xfrm>
          <a:prstGeom prst="rect">
            <a:avLst/>
          </a:prstGeom>
        </p:spPr>
      </p:pic>
    </p:spTree>
    <p:extLst>
      <p:ext uri="{BB962C8B-B14F-4D97-AF65-F5344CB8AC3E}">
        <p14:creationId xmlns:p14="http://schemas.microsoft.com/office/powerpoint/2010/main" val="148302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1942672"/>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6" name="Image 5">
            <a:extLst>
              <a:ext uri="{FF2B5EF4-FFF2-40B4-BE49-F238E27FC236}">
                <a16:creationId xmlns:a16="http://schemas.microsoft.com/office/drawing/2014/main" id="{9A8E2810-AB2D-412E-92B9-89894A1AA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837" y="238825"/>
            <a:ext cx="2398726" cy="1461071"/>
          </a:xfrm>
          <a:prstGeom prst="rect">
            <a:avLst/>
          </a:prstGeom>
        </p:spPr>
      </p:pic>
      <p:pic>
        <p:nvPicPr>
          <p:cNvPr id="4" name="Picture 3">
            <a:extLst>
              <a:ext uri="{FF2B5EF4-FFF2-40B4-BE49-F238E27FC236}">
                <a16:creationId xmlns:a16="http://schemas.microsoft.com/office/drawing/2014/main" id="{11DBB48E-7283-4E45-912B-2488217164AB}"/>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500"/>
                    </a14:imgEffect>
                    <a14:imgEffect>
                      <a14:saturation sat="400000"/>
                    </a14:imgEffect>
                    <a14:imgEffect>
                      <a14:brightnessContrast bright="100000" contrast="-19000"/>
                    </a14:imgEffect>
                  </a14:imgLayer>
                </a14:imgProps>
              </a:ext>
              <a:ext uri="{28A0092B-C50C-407E-A947-70E740481C1C}">
                <a14:useLocalDpi xmlns:a14="http://schemas.microsoft.com/office/drawing/2010/main" val="0"/>
              </a:ext>
            </a:extLst>
          </a:blip>
          <a:srcRect t="80429"/>
          <a:stretch/>
        </p:blipFill>
        <p:spPr>
          <a:xfrm>
            <a:off x="241837" y="1699896"/>
            <a:ext cx="2398726" cy="337632"/>
          </a:xfrm>
          <a:prstGeom prst="rect">
            <a:avLst/>
          </a:prstGeom>
        </p:spPr>
      </p:pic>
    </p:spTree>
    <p:extLst>
      <p:ext uri="{BB962C8B-B14F-4D97-AF65-F5344CB8AC3E}">
        <p14:creationId xmlns:p14="http://schemas.microsoft.com/office/powerpoint/2010/main" val="86611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1942672"/>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6" name="Image 5">
            <a:extLst>
              <a:ext uri="{FF2B5EF4-FFF2-40B4-BE49-F238E27FC236}">
                <a16:creationId xmlns:a16="http://schemas.microsoft.com/office/drawing/2014/main" id="{9A8E2810-AB2D-412E-92B9-89894A1AA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837" y="238825"/>
            <a:ext cx="2398726" cy="1461071"/>
          </a:xfrm>
          <a:prstGeom prst="rect">
            <a:avLst/>
          </a:prstGeom>
        </p:spPr>
      </p:pic>
    </p:spTree>
    <p:extLst>
      <p:ext uri="{BB962C8B-B14F-4D97-AF65-F5344CB8AC3E}">
        <p14:creationId xmlns:p14="http://schemas.microsoft.com/office/powerpoint/2010/main" val="13931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1"/>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7"/>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sp>
        <p:nvSpPr>
          <p:cNvPr id="14" name="TextBox 13"/>
          <p:cNvSpPr txBox="1"/>
          <p:nvPr/>
        </p:nvSpPr>
        <p:spPr>
          <a:xfrm>
            <a:off x="3061471" y="4401199"/>
            <a:ext cx="6143443" cy="492443"/>
          </a:xfrm>
          <a:prstGeom prst="rect">
            <a:avLst/>
          </a:prstGeom>
          <a:noFill/>
        </p:spPr>
        <p:txBody>
          <a:bodyPr wrap="square" lIns="0" tIns="0" rIns="0" bIns="0" rtlCol="0">
            <a:spAutoFit/>
          </a:bodyPr>
          <a:lstStyle/>
          <a:p>
            <a:pPr algn="ctr">
              <a:spcAft>
                <a:spcPts val="1200"/>
              </a:spcAft>
            </a:pPr>
            <a:r>
              <a:rPr lang="en-US" sz="3200" dirty="0"/>
              <a:t>https://ich.unesco.org</a:t>
            </a:r>
          </a:p>
        </p:txBody>
      </p:sp>
      <p:pic>
        <p:nvPicPr>
          <p:cNvPr id="4" name="Image 3">
            <a:extLst>
              <a:ext uri="{FF2B5EF4-FFF2-40B4-BE49-F238E27FC236}">
                <a16:creationId xmlns:a16="http://schemas.microsoft.com/office/drawing/2014/main" id="{94E67E03-FFA4-436D-B603-2F1867ED8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438" y="5158868"/>
            <a:ext cx="2537442" cy="1545564"/>
          </a:xfrm>
          <a:prstGeom prst="rect">
            <a:avLst/>
          </a:prstGeom>
        </p:spPr>
      </p:pic>
    </p:spTree>
    <p:extLst>
      <p:ext uri="{BB962C8B-B14F-4D97-AF65-F5344CB8AC3E}">
        <p14:creationId xmlns:p14="http://schemas.microsoft.com/office/powerpoint/2010/main" val="188017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7"/>
          <p:cNvSpPr>
            <a:spLocks noGrp="1" noChangeAspect="1"/>
          </p:cNvSpPr>
          <p:nvPr>
            <p:ph type="pic" sz="quarter" idx="17" hasCustomPrompt="1"/>
          </p:nvPr>
        </p:nvSpPr>
        <p:spPr>
          <a:xfrm>
            <a:off x="420880" y="981103"/>
            <a:ext cx="4711701" cy="2470849"/>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8" name="Picture Placeholder 7"/>
          <p:cNvSpPr>
            <a:spLocks noGrp="1" noChangeAspect="1"/>
          </p:cNvSpPr>
          <p:nvPr>
            <p:ph type="pic" sz="quarter" idx="18" hasCustomPrompt="1"/>
          </p:nvPr>
        </p:nvSpPr>
        <p:spPr>
          <a:xfrm>
            <a:off x="420880" y="3651073"/>
            <a:ext cx="4711701" cy="2470849"/>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1" name="Rectangle 10">
            <a:extLst>
              <a:ext uri="{FF2B5EF4-FFF2-40B4-BE49-F238E27FC236}">
                <a16:creationId xmlns:a16="http://schemas.microsoft.com/office/drawing/2014/main" id="{08B383AD-DD56-4514-B88F-9FBAE5DBC3CC}"/>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itle 1">
            <a:extLst>
              <a:ext uri="{FF2B5EF4-FFF2-40B4-BE49-F238E27FC236}">
                <a16:creationId xmlns:a16="http://schemas.microsoft.com/office/drawing/2014/main" id="{5934230B-549F-46D1-9B93-93D16169A082}"/>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18" name="TextBox 24">
            <a:extLst>
              <a:ext uri="{FF2B5EF4-FFF2-40B4-BE49-F238E27FC236}">
                <a16:creationId xmlns:a16="http://schemas.microsoft.com/office/drawing/2014/main" id="{AD7A9F1F-CF37-41F9-B8FE-69F76CD96FE6}"/>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33261559-98DE-4289-BCF4-BAF79724E900}"/>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pic>
        <p:nvPicPr>
          <p:cNvPr id="13" name="Image 12" descr="Une image contenant texte&#10;&#10;Description générée automatiquement">
            <a:extLst>
              <a:ext uri="{FF2B5EF4-FFF2-40B4-BE49-F238E27FC236}">
                <a16:creationId xmlns:a16="http://schemas.microsoft.com/office/drawing/2014/main" id="{CE40EB7C-7811-4246-BB25-EDF9692C5D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26" y="6282493"/>
            <a:ext cx="1358449" cy="586748"/>
          </a:xfrm>
          <a:prstGeom prst="rect">
            <a:avLst/>
          </a:prstGeom>
        </p:spPr>
      </p:pic>
      <p:sp>
        <p:nvSpPr>
          <p:cNvPr id="15" name="Espace réservé du texte 4">
            <a:extLst>
              <a:ext uri="{FF2B5EF4-FFF2-40B4-BE49-F238E27FC236}">
                <a16:creationId xmlns:a16="http://schemas.microsoft.com/office/drawing/2014/main" id="{EA3E326A-C04A-4254-B9FC-C5E3012B1FF8}"/>
              </a:ext>
            </a:extLst>
          </p:cNvPr>
          <p:cNvSpPr>
            <a:spLocks noGrp="1"/>
          </p:cNvSpPr>
          <p:nvPr>
            <p:ph type="body" sz="quarter" idx="14" hasCustomPrompt="1"/>
          </p:nvPr>
        </p:nvSpPr>
        <p:spPr>
          <a:xfrm>
            <a:off x="4467277" y="6488753"/>
            <a:ext cx="3255313" cy="223515"/>
          </a:xfrm>
          <a:prstGeom prst="rect">
            <a:avLst/>
          </a:prstGeom>
        </p:spPr>
        <p:txBody>
          <a:bodyPr>
            <a:noAutofit/>
          </a:bodyPr>
          <a:lstStyle>
            <a:lvl1pPr marL="0" indent="0" algn="ctr">
              <a:buNone/>
              <a:defRPr sz="16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sp>
        <p:nvSpPr>
          <p:cNvPr id="16" name="Text Placeholder 2">
            <a:extLst>
              <a:ext uri="{FF2B5EF4-FFF2-40B4-BE49-F238E27FC236}">
                <a16:creationId xmlns:a16="http://schemas.microsoft.com/office/drawing/2014/main" id="{C141E85E-C5C6-447F-9E3C-90603CE37B64}"/>
              </a:ext>
            </a:extLst>
          </p:cNvPr>
          <p:cNvSpPr>
            <a:spLocks noGrp="1"/>
          </p:cNvSpPr>
          <p:nvPr>
            <p:ph type="body" sz="quarter" idx="16"/>
          </p:nvPr>
        </p:nvSpPr>
        <p:spPr>
          <a:xfrm>
            <a:off x="6095964" y="982492"/>
            <a:ext cx="5675123" cy="5140820"/>
          </a:xfrm>
          <a:prstGeom prst="rect">
            <a:avLst/>
          </a:prstGeom>
          <a:effectLst/>
        </p:spPr>
        <p:txBody>
          <a:bodyPr/>
          <a:lstStyle>
            <a:lvl1pPr marL="0" indent="0" algn="l">
              <a:buClr>
                <a:srgbClr val="024A84"/>
              </a:buClr>
              <a:buFont typeface="Arial" panose="020B0604020202020204" pitchFamily="34" charset="0"/>
              <a:buNone/>
              <a:defRPr sz="2800" b="1">
                <a:solidFill>
                  <a:schemeClr val="tx1"/>
                </a:solidFill>
              </a:defRPr>
            </a:lvl1pPr>
            <a:lvl2pPr marL="0" indent="0" algn="l">
              <a:buClr>
                <a:srgbClr val="024A84"/>
              </a:buClr>
              <a:buFont typeface="Arial" panose="020B0604020202020204" pitchFamily="34" charset="0"/>
              <a:buNone/>
              <a:defRPr sz="2400" b="1">
                <a:solidFill>
                  <a:srgbClr val="0077D4"/>
                </a:solidFill>
              </a:defRPr>
            </a:lvl2pPr>
            <a:lvl3pPr marL="0" indent="0" algn="l">
              <a:buClr>
                <a:srgbClr val="024A84"/>
              </a:buClr>
              <a:buFont typeface="Arial" panose="020B0604020202020204" pitchFamily="34" charset="0"/>
              <a:buNone/>
              <a:defRPr sz="20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57260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4"/>
            <a:ext cx="12192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3" name="Image 2">
            <a:extLst>
              <a:ext uri="{FF2B5EF4-FFF2-40B4-BE49-F238E27FC236}">
                <a16:creationId xmlns:a16="http://schemas.microsoft.com/office/drawing/2014/main" id="{479C22F0-F256-458B-B5AB-8D2A9B761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265" y="4587235"/>
            <a:ext cx="2596901" cy="2270765"/>
          </a:xfrm>
          <a:prstGeom prst="rect">
            <a:avLst/>
          </a:prstGeom>
        </p:spPr>
      </p:pic>
    </p:spTree>
    <p:extLst>
      <p:ext uri="{BB962C8B-B14F-4D97-AF65-F5344CB8AC3E}">
        <p14:creationId xmlns:p14="http://schemas.microsoft.com/office/powerpoint/2010/main" val="415369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Main Title</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Subtext</a:t>
            </a:r>
          </a:p>
        </p:txBody>
      </p:sp>
      <p:pic>
        <p:nvPicPr>
          <p:cNvPr id="3" name="Image 2" descr="Une image contenant texte&#10;&#10;Description générée automatiquement">
            <a:extLst>
              <a:ext uri="{FF2B5EF4-FFF2-40B4-BE49-F238E27FC236}">
                <a16:creationId xmlns:a16="http://schemas.microsoft.com/office/drawing/2014/main" id="{A3094B07-C5E3-4E08-B4A2-F2A425CCD9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73" y="6321996"/>
            <a:ext cx="1362269" cy="536004"/>
          </a:xfrm>
          <a:prstGeom prst="rect">
            <a:avLst/>
          </a:prstGeom>
        </p:spPr>
      </p:pic>
    </p:spTree>
    <p:extLst>
      <p:ext uri="{BB962C8B-B14F-4D97-AF65-F5344CB8AC3E}">
        <p14:creationId xmlns:p14="http://schemas.microsoft.com/office/powerpoint/2010/main" val="178959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3" name="Image 12" descr="Une image contenant texte&#10;&#10;Description générée automatiquement">
            <a:extLst>
              <a:ext uri="{FF2B5EF4-FFF2-40B4-BE49-F238E27FC236}">
                <a16:creationId xmlns:a16="http://schemas.microsoft.com/office/drawing/2014/main" id="{E638946C-3FFF-4286-9490-F837B63DFE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73" y="6321996"/>
            <a:ext cx="1362269" cy="536004"/>
          </a:xfrm>
          <a:prstGeom prst="rect">
            <a:avLst/>
          </a:prstGeom>
        </p:spPr>
      </p:pic>
      <p:sp>
        <p:nvSpPr>
          <p:cNvPr id="15" name="Espace réservé du texte 4">
            <a:extLst>
              <a:ext uri="{FF2B5EF4-FFF2-40B4-BE49-F238E27FC236}">
                <a16:creationId xmlns:a16="http://schemas.microsoft.com/office/drawing/2014/main" id="{60D3F392-2238-49FE-A416-1DC68855740C}"/>
              </a:ext>
            </a:extLst>
          </p:cNvPr>
          <p:cNvSpPr>
            <a:spLocks noGrp="1"/>
          </p:cNvSpPr>
          <p:nvPr>
            <p:ph type="body" sz="quarter" idx="14" hasCustomPrompt="1"/>
          </p:nvPr>
        </p:nvSpPr>
        <p:spPr>
          <a:xfrm>
            <a:off x="4467277" y="6488753"/>
            <a:ext cx="3255313" cy="223515"/>
          </a:xfrm>
          <a:prstGeom prst="rect">
            <a:avLst/>
          </a:prstGeom>
        </p:spPr>
        <p:txBody>
          <a:bodyPr>
            <a:noAutofit/>
          </a:bodyPr>
          <a:lstStyle>
            <a:lvl1pPr marL="0" indent="0" algn="ctr">
              <a:buNone/>
              <a:defRPr sz="1600">
                <a:solidFill>
                  <a:srgbClr val="0077D4"/>
                </a:solidFill>
              </a:defRPr>
            </a:lvl1pPr>
          </a:lstStyle>
          <a:p>
            <a:pPr lvl="0"/>
            <a:r>
              <a:rPr lang="fr-FR" dirty="0"/>
              <a:t>Insert the </a:t>
            </a:r>
            <a:r>
              <a:rPr lang="fr-FR" dirty="0" err="1"/>
              <a:t>title</a:t>
            </a:r>
            <a:r>
              <a:rPr lang="fr-FR" dirty="0"/>
              <a:t> of the </a:t>
            </a:r>
            <a:r>
              <a:rPr lang="fr-FR" dirty="0" err="1"/>
              <a:t>presentation</a:t>
            </a:r>
            <a:endParaRPr lang="fr-FR" dirty="0"/>
          </a:p>
        </p:txBody>
      </p:sp>
    </p:spTree>
    <p:extLst>
      <p:ext uri="{BB962C8B-B14F-4D97-AF65-F5344CB8AC3E}">
        <p14:creationId xmlns:p14="http://schemas.microsoft.com/office/powerpoint/2010/main" val="221530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23" name="Image 22" descr="Une image contenant texte&#10;&#10;Description générée automatiquement">
            <a:extLst>
              <a:ext uri="{FF2B5EF4-FFF2-40B4-BE49-F238E27FC236}">
                <a16:creationId xmlns:a16="http://schemas.microsoft.com/office/drawing/2014/main" id="{1CEC498D-F72D-4F02-80B7-49ED4062A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26" y="6282493"/>
            <a:ext cx="1358449" cy="586748"/>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112576" y="6488755"/>
            <a:ext cx="5059416" cy="247947"/>
          </a:xfrm>
          <a:prstGeom prst="rect">
            <a:avLst/>
          </a:prstGeom>
        </p:spPr>
        <p:txBody>
          <a:bodyPr>
            <a:noAutofit/>
          </a:bodyPr>
          <a:lstStyle>
            <a:lvl1pPr marL="0" indent="0" algn="ctr">
              <a:buNone/>
              <a:defRPr lang="fr-FR" sz="1800" kern="1200" baseline="0" dirty="0">
                <a:solidFill>
                  <a:schemeClr val="accent5">
                    <a:lumMod val="75000"/>
                  </a:schemeClr>
                </a:solidFill>
                <a:latin typeface="+mn-lt"/>
                <a:ea typeface="+mn-ea"/>
                <a:cs typeface="+mn-cs"/>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pic>
        <p:nvPicPr>
          <p:cNvPr id="6" name="Image 5" descr="Une image contenant texte&#10;&#10;Description générée automatiquement">
            <a:extLst>
              <a:ext uri="{FF2B5EF4-FFF2-40B4-BE49-F238E27FC236}">
                <a16:creationId xmlns:a16="http://schemas.microsoft.com/office/drawing/2014/main" id="{99E44091-1DC5-4E2C-BA60-265FADB4F1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26" y="6282493"/>
            <a:ext cx="1358449" cy="586748"/>
          </a:xfrm>
          <a:prstGeom prst="rect">
            <a:avLst/>
          </a:prstGeom>
        </p:spPr>
      </p:pic>
    </p:spTree>
    <p:extLst>
      <p:ext uri="{BB962C8B-B14F-4D97-AF65-F5344CB8AC3E}">
        <p14:creationId xmlns:p14="http://schemas.microsoft.com/office/powerpoint/2010/main" val="173518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102074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1942672"/>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4" name="Image 3">
            <a:extLst>
              <a:ext uri="{FF2B5EF4-FFF2-40B4-BE49-F238E27FC236}">
                <a16:creationId xmlns:a16="http://schemas.microsoft.com/office/drawing/2014/main" id="{97309D4F-7B33-444D-B194-C2486B23B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03" y="172092"/>
            <a:ext cx="3047714" cy="1942672"/>
          </a:xfrm>
          <a:prstGeom prst="rect">
            <a:avLst/>
          </a:prstGeom>
        </p:spPr>
      </p:pic>
    </p:spTree>
    <p:extLst>
      <p:ext uri="{BB962C8B-B14F-4D97-AF65-F5344CB8AC3E}">
        <p14:creationId xmlns:p14="http://schemas.microsoft.com/office/powerpoint/2010/main" val="406258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1"/>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7"/>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pic>
        <p:nvPicPr>
          <p:cNvPr id="4" name="Image 3">
            <a:extLst>
              <a:ext uri="{FF2B5EF4-FFF2-40B4-BE49-F238E27FC236}">
                <a16:creationId xmlns:a16="http://schemas.microsoft.com/office/drawing/2014/main" id="{8D2DC4B1-6736-40BC-BEF0-400368932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46" y="4998307"/>
            <a:ext cx="2795265" cy="1681614"/>
          </a:xfrm>
          <a:prstGeom prst="rect">
            <a:avLst/>
          </a:prstGeom>
        </p:spPr>
      </p:pic>
    </p:spTree>
    <p:extLst>
      <p:ext uri="{BB962C8B-B14F-4D97-AF65-F5344CB8AC3E}">
        <p14:creationId xmlns:p14="http://schemas.microsoft.com/office/powerpoint/2010/main" val="277909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0955042"/>
      </p:ext>
    </p:extLst>
  </p:cSld>
  <p:clrMap bg1="lt1" tx1="dk1" bg2="lt2" tx2="dk2" accent1="accent1" accent2="accent2" accent3="accent3" accent4="accent4" accent5="accent5" accent6="accent6" hlink="hlink" folHlink="folHlink"/>
  <p:sldLayoutIdLst>
    <p:sldLayoutId id="2147483804" r:id="rId1"/>
    <p:sldLayoutId id="2147483808" r:id="rId2"/>
    <p:sldLayoutId id="2147483788" r:id="rId3"/>
    <p:sldLayoutId id="2147483789" r:id="rId4"/>
    <p:sldLayoutId id="2147483782" r:id="rId5"/>
    <p:sldLayoutId id="2147483781" r:id="rId6"/>
    <p:sldLayoutId id="2147483783" r:id="rId7"/>
    <p:sldLayoutId id="2147483817" r:id="rId8"/>
    <p:sldLayoutId id="2147483833" r:id="rId9"/>
    <p:sldLayoutId id="2147483820"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97637109"/>
      </p:ext>
    </p:extLst>
  </p:cSld>
  <p:clrMap bg1="lt1" tx1="dk1" bg2="lt2" tx2="dk2" accent1="accent1" accent2="accent2" accent3="accent3" accent4="accent4" accent5="accent5" accent6="accent6" hlink="hlink" folHlink="folHlink"/>
  <p:sldLayoutIdLst>
    <p:sldLayoutId id="21474838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org/open-access/terms-use-ccbysa-en" TargetMode="External"/><Relationship Id="rId2" Type="http://schemas.openxmlformats.org/officeDocument/2006/relationships/hyperlink" Target="http://creativecommons.org/licenses/by-sa/3.0/g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7">
            <a:extLst>
              <a:ext uri="{FF2B5EF4-FFF2-40B4-BE49-F238E27FC236}">
                <a16:creationId xmlns:a16="http://schemas.microsoft.com/office/drawing/2014/main" id="{FDE686D0-3E70-4801-A7DF-9AF8E1471FF7}"/>
              </a:ext>
            </a:extLst>
          </p:cNvPr>
          <p:cNvSpPr txBox="1">
            <a:spLocks/>
          </p:cNvSpPr>
          <p:nvPr/>
        </p:nvSpPr>
        <p:spPr>
          <a:xfrm>
            <a:off x="2883970" y="293132"/>
            <a:ext cx="9112560" cy="8003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fr-FR" sz="4000" b="1" dirty="0">
              <a:solidFill>
                <a:schemeClr val="bg1"/>
              </a:solidFill>
            </a:endParaRPr>
          </a:p>
        </p:txBody>
      </p:sp>
      <p:sp>
        <p:nvSpPr>
          <p:cNvPr id="3" name="TextBox 2">
            <a:extLst>
              <a:ext uri="{FF2B5EF4-FFF2-40B4-BE49-F238E27FC236}">
                <a16:creationId xmlns:a16="http://schemas.microsoft.com/office/drawing/2014/main" id="{F17FBCE1-EDA8-6B5E-8DA8-CE9FF5AA66B4}"/>
              </a:ext>
            </a:extLst>
          </p:cNvPr>
          <p:cNvSpPr txBox="1"/>
          <p:nvPr/>
        </p:nvSpPr>
        <p:spPr>
          <a:xfrm>
            <a:off x="3711250" y="862601"/>
            <a:ext cx="5068856" cy="830997"/>
          </a:xfrm>
          <a:prstGeom prst="rect">
            <a:avLst/>
          </a:prstGeom>
          <a:noFill/>
        </p:spPr>
        <p:txBody>
          <a:bodyPr wrap="square">
            <a:spAutoFit/>
          </a:bodyPr>
          <a:lstStyle/>
          <a:p>
            <a:r>
              <a:rPr lang="en-US" altLang="fr-FR" sz="2400" b="1" dirty="0">
                <a:solidFill>
                  <a:schemeClr val="bg1"/>
                </a:solidFill>
                <a:latin typeface="Arial" panose="020B0604020202020204" pitchFamily="34" charset="0"/>
                <a:cs typeface="Arial" panose="020B0604020202020204" pitchFamily="34" charset="0"/>
              </a:rPr>
              <a:t>Who can do </a:t>
            </a:r>
            <a:r>
              <a:rPr lang="en-US" altLang="fr-FR" sz="2400" b="1" dirty="0">
                <a:solidFill>
                  <a:schemeClr val="bg1"/>
                </a:solidFill>
                <a:cs typeface="Arial" panose="020B0604020202020204" pitchFamily="34" charset="0"/>
              </a:rPr>
              <a:t>what</a:t>
            </a:r>
            <a:r>
              <a:rPr lang="en-US" altLang="fr-FR" sz="2400" b="1" dirty="0">
                <a:solidFill>
                  <a:schemeClr val="bg1"/>
                </a:solidFill>
                <a:latin typeface="Arial" panose="020B0604020202020204" pitchFamily="34" charset="0"/>
                <a:cs typeface="Arial" panose="020B0604020202020204" pitchFamily="34" charset="0"/>
              </a:rPr>
              <a:t> in implementing the Convention?</a:t>
            </a:r>
            <a:endParaRPr lang="en-GB"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D6CD3A-C0A8-37A1-94F8-E60EEC5F3275}"/>
              </a:ext>
            </a:extLst>
          </p:cNvPr>
          <p:cNvSpPr txBox="1"/>
          <p:nvPr/>
        </p:nvSpPr>
        <p:spPr>
          <a:xfrm>
            <a:off x="930729" y="3755571"/>
            <a:ext cx="7354854" cy="1384995"/>
          </a:xfrm>
          <a:prstGeom prst="rect">
            <a:avLst/>
          </a:prstGeom>
          <a:noFill/>
        </p:spPr>
        <p:txBody>
          <a:bodyPr wrap="square">
            <a:spAutoFit/>
          </a:bodyPr>
          <a:lstStyle/>
          <a:p>
            <a:r>
              <a:rPr lang="en-US" altLang="fr-FR" sz="4200" dirty="0">
                <a:latin typeface="Arial" panose="020B0604020202020204" pitchFamily="34" charset="0"/>
                <a:cs typeface="Arial" panose="020B0604020202020204" pitchFamily="34" charset="0"/>
              </a:rPr>
              <a:t>Case Study 1:</a:t>
            </a:r>
            <a:br>
              <a:rPr lang="en-US" altLang="fr-FR" sz="4200" dirty="0">
                <a:latin typeface="Arial" panose="020B0604020202020204" pitchFamily="34" charset="0"/>
                <a:cs typeface="Arial" panose="020B0604020202020204" pitchFamily="34" charset="0"/>
              </a:rPr>
            </a:br>
            <a:r>
              <a:rPr lang="en-US" altLang="fr-FR" sz="4200" dirty="0" err="1">
                <a:cs typeface="Arial" panose="020B0604020202020204" pitchFamily="34" charset="0"/>
              </a:rPr>
              <a:t>Yamahoko</a:t>
            </a:r>
            <a:r>
              <a:rPr lang="en-US" altLang="fr-FR" sz="4200" dirty="0">
                <a:latin typeface="Arial" panose="020B0604020202020204" pitchFamily="34" charset="0"/>
                <a:cs typeface="Arial" panose="020B0604020202020204" pitchFamily="34" charset="0"/>
              </a:rPr>
              <a:t> Float Ceremony</a:t>
            </a:r>
            <a:endParaRPr lang="en-GB" sz="4200" dirty="0">
              <a:latin typeface="Arial" panose="020B0604020202020204" pitchFamily="34" charset="0"/>
              <a:cs typeface="Arial" panose="020B0604020202020204" pitchFamily="34" charset="0"/>
            </a:endParaRPr>
          </a:p>
        </p:txBody>
      </p:sp>
      <p:pic>
        <p:nvPicPr>
          <p:cNvPr id="7" name="Espace réservé pour une image  8" descr="danseuse.jpg">
            <a:extLst>
              <a:ext uri="{FF2B5EF4-FFF2-40B4-BE49-F238E27FC236}">
                <a16:creationId xmlns:a16="http://schemas.microsoft.com/office/drawing/2014/main" id="{B830E353-EEEB-9A08-1C03-F02ED771BB4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32" b="32"/>
          <a:stretch>
            <a:fillRect/>
          </a:stretch>
        </p:blipFill>
        <p:spPr>
          <a:xfrm>
            <a:off x="9524966" y="0"/>
            <a:ext cx="2667000" cy="6858000"/>
          </a:xfrm>
        </p:spPr>
      </p:pic>
    </p:spTree>
    <p:extLst>
      <p:ext uri="{BB962C8B-B14F-4D97-AF65-F5344CB8AC3E}">
        <p14:creationId xmlns:p14="http://schemas.microsoft.com/office/powerpoint/2010/main" val="350282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6A2865F-3C5F-4CA9-8F09-594F89FE6F43}"/>
              </a:ext>
            </a:extLst>
          </p:cNvPr>
          <p:cNvSpPr>
            <a:spLocks noGrp="1"/>
          </p:cNvSpPr>
          <p:nvPr>
            <p:ph type="ctrTitle"/>
          </p:nvPr>
        </p:nvSpPr>
        <p:spPr/>
        <p:txBody>
          <a:bodyPr/>
          <a:lstStyle/>
          <a:p>
            <a:pPr algn="r"/>
            <a:r>
              <a:rPr lang="en-US" altLang="fr-FR" sz="2400" dirty="0" err="1"/>
              <a:t>Yamahoko</a:t>
            </a:r>
            <a:r>
              <a:rPr lang="en-US" altLang="fr-FR" sz="2400" dirty="0"/>
              <a:t> float ceremony, Kyoto Gion festival (Japan)</a:t>
            </a:r>
            <a:endParaRPr lang="fr-FR" dirty="0"/>
          </a:p>
        </p:txBody>
      </p:sp>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2" name="Espace réservé du contenu 2">
            <a:extLst>
              <a:ext uri="{FF2B5EF4-FFF2-40B4-BE49-F238E27FC236}">
                <a16:creationId xmlns:a16="http://schemas.microsoft.com/office/drawing/2014/main" id="{F780DA9F-B731-C95F-D937-1FFABB3431C7}"/>
              </a:ext>
            </a:extLst>
          </p:cNvPr>
          <p:cNvSpPr txBox="1">
            <a:spLocks/>
          </p:cNvSpPr>
          <p:nvPr/>
        </p:nvSpPr>
        <p:spPr>
          <a:xfrm>
            <a:off x="6307527" y="2970828"/>
            <a:ext cx="5884473" cy="11541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ZA" altLang="fr-FR" sz="2000" dirty="0"/>
              <a:t>The float procession in the streets of Kyoto</a:t>
            </a:r>
          </a:p>
          <a:p>
            <a:pPr>
              <a:lnSpc>
                <a:spcPct val="100000"/>
              </a:lnSpc>
              <a:spcAft>
                <a:spcPts val="600"/>
              </a:spcAft>
            </a:pPr>
            <a:r>
              <a:rPr lang="en-US" altLang="fr-FR" sz="2000" dirty="0"/>
              <a:t>Inscribed  in 2016 on the Representative List of the Intangible Cultural Heritage of Humanity as part of the file 'Yama, Hoko, </a:t>
            </a:r>
            <a:r>
              <a:rPr lang="en-US" altLang="fr-FR" sz="2000" dirty="0" err="1"/>
              <a:t>Yatai</a:t>
            </a:r>
            <a:r>
              <a:rPr lang="en-US" altLang="fr-FR" sz="2000" dirty="0"/>
              <a:t>, float festivals in Japan' </a:t>
            </a:r>
            <a:endParaRPr lang="fr-FR" altLang="fr-FR" sz="2000" dirty="0"/>
          </a:p>
        </p:txBody>
      </p:sp>
      <p:pic>
        <p:nvPicPr>
          <p:cNvPr id="3" name="Picture 7" descr="C:\Users\c_sagnier\Downloads\09311.jpg">
            <a:extLst>
              <a:ext uri="{FF2B5EF4-FFF2-40B4-BE49-F238E27FC236}">
                <a16:creationId xmlns:a16="http://schemas.microsoft.com/office/drawing/2014/main" id="{5322E14F-CC1B-DCAC-0024-7304B333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94" y="1182155"/>
            <a:ext cx="3368908" cy="449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4">
            <a:extLst>
              <a:ext uri="{FF2B5EF4-FFF2-40B4-BE49-F238E27FC236}">
                <a16:creationId xmlns:a16="http://schemas.microsoft.com/office/drawing/2014/main" id="{5BD00C9B-AFD0-7AF4-B2BA-FE2EE3AA1D44}"/>
              </a:ext>
            </a:extLst>
          </p:cNvPr>
          <p:cNvSpPr txBox="1">
            <a:spLocks/>
          </p:cNvSpPr>
          <p:nvPr/>
        </p:nvSpPr>
        <p:spPr bwMode="auto">
          <a:xfrm>
            <a:off x="420894" y="5783667"/>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marL="0" indent="0" algn="l" defTabSz="457200" rtl="0" eaLnBrk="0" fontAlgn="base" hangingPunct="0">
              <a:lnSpc>
                <a:spcPct val="100000"/>
              </a:lnSpc>
              <a:spcBef>
                <a:spcPts val="0"/>
              </a:spcBef>
              <a:spcAft>
                <a:spcPct val="0"/>
              </a:spcAft>
              <a:buClr>
                <a:schemeClr val="tx1"/>
              </a:buClr>
              <a:buFontTx/>
              <a:buNone/>
              <a:defRPr sz="800" b="0" kern="1200">
                <a:solidFill>
                  <a:schemeClr val="tx1"/>
                </a:solidFill>
                <a:latin typeface="+mn-lt"/>
                <a:ea typeface="MS PGothic" panose="020B0600070205080204" pitchFamily="34" charset="-128"/>
                <a:cs typeface="ＭＳ Ｐゴシック" charset="-128"/>
              </a:defRPr>
            </a:lvl1pPr>
            <a:lvl2pPr marL="0" indent="0" algn="l" defTabSz="457200" rtl="0" eaLnBrk="0" fontAlgn="base" hangingPunct="0">
              <a:lnSpc>
                <a:spcPct val="100000"/>
              </a:lnSpc>
              <a:spcBef>
                <a:spcPts val="0"/>
              </a:spcBef>
              <a:spcAft>
                <a:spcPct val="0"/>
              </a:spcAft>
              <a:buFontTx/>
              <a:buNone/>
              <a:defRPr sz="800" kern="1200">
                <a:solidFill>
                  <a:schemeClr val="tx1"/>
                </a:solidFill>
                <a:latin typeface="+mn-lt"/>
                <a:ea typeface="MS PGothic" panose="020B0600070205080204" pitchFamily="34" charset="-128"/>
                <a:cs typeface="+mn-cs"/>
              </a:defRPr>
            </a:lvl2pPr>
            <a:lvl3pPr marL="0" indent="0" algn="l" defTabSz="457200" rtl="0" eaLnBrk="0" fontAlgn="base" hangingPunct="0">
              <a:lnSpc>
                <a:spcPct val="100000"/>
              </a:lnSpc>
              <a:spcBef>
                <a:spcPts val="0"/>
              </a:spcBef>
              <a:spcAft>
                <a:spcPct val="0"/>
              </a:spcAft>
              <a:buFontTx/>
              <a:buNone/>
              <a:defRPr sz="800" kern="1200">
                <a:solidFill>
                  <a:schemeClr val="tx1"/>
                </a:solidFill>
                <a:latin typeface="+mn-lt"/>
                <a:ea typeface="MS PGothic" panose="020B0600070205080204" pitchFamily="34" charset="-128"/>
                <a:cs typeface="+mn-cs"/>
              </a:defRPr>
            </a:lvl3pPr>
            <a:lvl4pPr marL="0" indent="0" algn="l" defTabSz="457200" rtl="0" eaLnBrk="0" fontAlgn="base" hangingPunct="0">
              <a:lnSpc>
                <a:spcPct val="100000"/>
              </a:lnSpc>
              <a:spcBef>
                <a:spcPts val="0"/>
              </a:spcBef>
              <a:spcAft>
                <a:spcPct val="0"/>
              </a:spcAft>
              <a:buClr>
                <a:schemeClr val="accent1"/>
              </a:buClr>
              <a:buFontTx/>
              <a:buNone/>
              <a:defRPr sz="800" kern="1200">
                <a:solidFill>
                  <a:schemeClr val="tx1"/>
                </a:solidFill>
                <a:latin typeface="+mn-lt"/>
                <a:ea typeface="MS PGothic" panose="020B0600070205080204" pitchFamily="34" charset="-128"/>
                <a:cs typeface="+mn-cs"/>
              </a:defRPr>
            </a:lvl4pPr>
            <a:lvl5pPr marL="0" indent="0" algn="l" defTabSz="457200" rtl="0" eaLnBrk="0" fontAlgn="base" hangingPunct="0">
              <a:lnSpc>
                <a:spcPct val="100000"/>
              </a:lnSpc>
              <a:spcBef>
                <a:spcPts val="0"/>
              </a:spcBef>
              <a:spcAft>
                <a:spcPct val="0"/>
              </a:spcAft>
              <a:buFontTx/>
              <a:buNone/>
              <a:defRPr sz="8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ysClr val="windowText" lastClr="000000"/>
              </a:buClr>
              <a:buSzTx/>
              <a:buFontTx/>
              <a:buNone/>
              <a:tabLst/>
              <a:defRPr/>
            </a:pP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A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float</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decorated</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with</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tapestries</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is</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pulled</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through</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the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streets</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while</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people in the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floats</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play</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festival music (Kyoto </a:t>
            </a:r>
            <a:r>
              <a:rPr kumimoji="0" lang="fr-FR" altLang="zh-CN"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Gion</a:t>
            </a: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festival)</a:t>
            </a:r>
          </a:p>
          <a:p>
            <a:pPr marL="0" marR="0" lvl="0" indent="0" algn="l" defTabSz="457200" rtl="0" eaLnBrk="0" fontAlgn="base" latinLnBrk="0" hangingPunct="0">
              <a:lnSpc>
                <a:spcPct val="100000"/>
              </a:lnSpc>
              <a:spcBef>
                <a:spcPct val="0"/>
              </a:spcBef>
              <a:spcAft>
                <a:spcPct val="0"/>
              </a:spcAft>
              <a:buClr>
                <a:sysClr val="windowText" lastClr="000000"/>
              </a:buClr>
              <a:buSzTx/>
              <a:buFontTx/>
              <a:buNone/>
              <a:tabLst/>
              <a:defRPr/>
            </a:pPr>
            <a:r>
              <a:rPr kumimoji="0" lang="fr-FR" altLang="zh-CN" sz="800" b="0" i="0" u="none" strike="noStrike" kern="1200" cap="none" spc="0" normalizeH="0" baseline="0" noProof="0" dirty="0">
                <a:ln>
                  <a:noFill/>
                </a:ln>
                <a:solidFill>
                  <a:sysClr val="windowText" lastClr="000000"/>
                </a:solidFill>
                <a:effectLst/>
                <a:uLnTx/>
                <a:uFillTx/>
                <a:ea typeface="MS PGothic" panose="020B0600070205080204" pitchFamily="34" charset="-128"/>
              </a:rPr>
              <a:t>© </a:t>
            </a:r>
            <a:r>
              <a:rPr kumimoji="0" lang="fr-FR" altLang="fr-FR" sz="800" b="0" i="0" u="none" strike="noStrike" kern="1200" cap="none" spc="0" normalizeH="0" baseline="0" noProof="0" dirty="0">
                <a:ln>
                  <a:noFill/>
                </a:ln>
                <a:solidFill>
                  <a:sysClr val="windowText" lastClr="000000"/>
                </a:solidFill>
                <a:effectLst/>
                <a:uLnTx/>
                <a:uFillTx/>
                <a:ea typeface="MS PGothic" panose="020B0600070205080204" pitchFamily="34" charset="-128"/>
              </a:rPr>
              <a:t>Agency for Cultural </a:t>
            </a:r>
            <a:r>
              <a:rPr kumimoji="0" lang="fr-FR" altLang="fr-FR" sz="800" b="0" i="0" u="none" strike="noStrike" kern="1200" cap="none" spc="0" normalizeH="0" baseline="0" noProof="0" dirty="0" err="1">
                <a:ln>
                  <a:noFill/>
                </a:ln>
                <a:solidFill>
                  <a:sysClr val="windowText" lastClr="000000"/>
                </a:solidFill>
                <a:effectLst/>
                <a:uLnTx/>
                <a:uFillTx/>
                <a:ea typeface="MS PGothic" panose="020B0600070205080204" pitchFamily="34" charset="-128"/>
              </a:rPr>
              <a:t>Affairs</a:t>
            </a:r>
            <a:r>
              <a:rPr kumimoji="0" lang="fr-FR" altLang="fr-FR" sz="800" b="0" i="0" u="none" strike="noStrike" kern="1200" cap="none" spc="0" normalizeH="0" baseline="0" noProof="0" dirty="0">
                <a:ln>
                  <a:noFill/>
                </a:ln>
                <a:solidFill>
                  <a:sysClr val="windowText" lastClr="000000"/>
                </a:solidFill>
                <a:effectLst/>
                <a:uLnTx/>
                <a:uFillTx/>
                <a:ea typeface="MS PGothic" panose="020B0600070205080204" pitchFamily="34" charset="-128"/>
              </a:rPr>
              <a:t>, Japan, 2015</a:t>
            </a:r>
          </a:p>
        </p:txBody>
      </p:sp>
    </p:spTree>
    <p:extLst>
      <p:ext uri="{BB962C8B-B14F-4D97-AF65-F5344CB8AC3E}">
        <p14:creationId xmlns:p14="http://schemas.microsoft.com/office/powerpoint/2010/main" val="123098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6A2865F-3C5F-4CA9-8F09-594F89FE6F43}"/>
              </a:ext>
            </a:extLst>
          </p:cNvPr>
          <p:cNvSpPr>
            <a:spLocks noGrp="1"/>
          </p:cNvSpPr>
          <p:nvPr>
            <p:ph type="ctrTitle"/>
          </p:nvPr>
        </p:nvSpPr>
        <p:spPr/>
        <p:txBody>
          <a:bodyPr/>
          <a:lstStyle/>
          <a:p>
            <a:pPr algn="r"/>
            <a:r>
              <a:rPr lang="en-US" dirty="0" err="1"/>
              <a:t>Yamahoko</a:t>
            </a:r>
            <a:r>
              <a:rPr lang="en-US" dirty="0"/>
              <a:t> float ceremony: community-led activities (1)</a:t>
            </a:r>
          </a:p>
        </p:txBody>
      </p:sp>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2" name="Titre 1">
            <a:extLst>
              <a:ext uri="{FF2B5EF4-FFF2-40B4-BE49-F238E27FC236}">
                <a16:creationId xmlns:a16="http://schemas.microsoft.com/office/drawing/2014/main" id="{548CDFA9-5F55-C299-7EBD-8B15424A8A35}"/>
              </a:ext>
            </a:extLst>
          </p:cNvPr>
          <p:cNvSpPr txBox="1">
            <a:spLocks/>
          </p:cNvSpPr>
          <p:nvPr/>
        </p:nvSpPr>
        <p:spPr>
          <a:xfrm>
            <a:off x="2282825" y="417513"/>
            <a:ext cx="6480175" cy="1108075"/>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endParaRPr lang="en-ZA" altLang="fr-FR" sz="3600" dirty="0"/>
          </a:p>
        </p:txBody>
      </p:sp>
      <p:sp>
        <p:nvSpPr>
          <p:cNvPr id="3" name="Espace réservé du contenu 2">
            <a:extLst>
              <a:ext uri="{FF2B5EF4-FFF2-40B4-BE49-F238E27FC236}">
                <a16:creationId xmlns:a16="http://schemas.microsoft.com/office/drawing/2014/main" id="{4059C9D7-ABC5-CFD9-60AD-FAA5997BE039}"/>
              </a:ext>
            </a:extLst>
          </p:cNvPr>
          <p:cNvSpPr txBox="1">
            <a:spLocks/>
          </p:cNvSpPr>
          <p:nvPr/>
        </p:nvSpPr>
        <p:spPr>
          <a:xfrm>
            <a:off x="6509660" y="3062089"/>
            <a:ext cx="5245683" cy="819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600"/>
              </a:spcAft>
            </a:pPr>
            <a:r>
              <a:rPr lang="fr-FR" altLang="zh-CN" sz="2000" dirty="0" err="1"/>
              <a:t>Craftsmen</a:t>
            </a:r>
            <a:r>
              <a:rPr lang="fr-FR" altLang="zh-CN" sz="2000" dirty="0"/>
              <a:t> </a:t>
            </a:r>
            <a:r>
              <a:rPr lang="fr-FR" altLang="zh-CN" sz="2000" dirty="0" err="1"/>
              <a:t>work</a:t>
            </a:r>
            <a:r>
              <a:rPr lang="fr-FR" altLang="zh-CN" sz="2000" dirty="0"/>
              <a:t> </a:t>
            </a:r>
            <a:r>
              <a:rPr lang="fr-FR" altLang="zh-CN" sz="2000" dirty="0" err="1"/>
              <a:t>together</a:t>
            </a:r>
            <a:r>
              <a:rPr lang="fr-FR" altLang="zh-CN" sz="2000" dirty="0"/>
              <a:t> to </a:t>
            </a:r>
            <a:r>
              <a:rPr lang="fr-FR" altLang="zh-CN" sz="2000" dirty="0" err="1"/>
              <a:t>preserve</a:t>
            </a:r>
            <a:r>
              <a:rPr lang="fr-FR" altLang="zh-CN" sz="2000" dirty="0"/>
              <a:t> and </a:t>
            </a:r>
            <a:r>
              <a:rPr lang="fr-FR" altLang="zh-CN" sz="2000" dirty="0" err="1"/>
              <a:t>repair</a:t>
            </a:r>
            <a:r>
              <a:rPr lang="fr-FR" altLang="zh-CN" sz="2000" dirty="0"/>
              <a:t> a </a:t>
            </a:r>
            <a:r>
              <a:rPr lang="fr-FR" altLang="zh-CN" sz="2000" dirty="0" err="1"/>
              <a:t>float</a:t>
            </a:r>
            <a:r>
              <a:rPr lang="fr-FR" altLang="zh-CN" sz="2000" dirty="0"/>
              <a:t> </a:t>
            </a:r>
            <a:r>
              <a:rPr lang="fr-FR" altLang="zh-CN" sz="2000" dirty="0" err="1"/>
              <a:t>decorated</a:t>
            </a:r>
            <a:r>
              <a:rPr lang="fr-FR" altLang="zh-CN" sz="2000" dirty="0"/>
              <a:t> </a:t>
            </a:r>
            <a:r>
              <a:rPr lang="fr-FR" altLang="zh-CN" sz="2000" dirty="0" err="1"/>
              <a:t>with</a:t>
            </a:r>
            <a:r>
              <a:rPr lang="fr-FR" altLang="zh-CN" sz="2000" dirty="0"/>
              <a:t> </a:t>
            </a:r>
            <a:r>
              <a:rPr lang="fr-FR" altLang="zh-CN" sz="2000" dirty="0" err="1"/>
              <a:t>wooden</a:t>
            </a:r>
            <a:r>
              <a:rPr lang="fr-FR" altLang="zh-CN" sz="2000" dirty="0"/>
              <a:t> </a:t>
            </a:r>
            <a:r>
              <a:rPr lang="fr-FR" altLang="zh-CN" sz="2000" dirty="0" err="1"/>
              <a:t>carvings</a:t>
            </a:r>
            <a:endParaRPr lang="fr-FR" altLang="zh-CN" sz="2000" dirty="0"/>
          </a:p>
          <a:p>
            <a:pPr algn="just">
              <a:lnSpc>
                <a:spcPct val="100000"/>
              </a:lnSpc>
              <a:spcAft>
                <a:spcPts val="600"/>
              </a:spcAft>
              <a:buFont typeface="Arial" panose="020B0604020202020204" pitchFamily="34" charset="0"/>
              <a:buNone/>
            </a:pPr>
            <a:endParaRPr lang="en-ZA" altLang="fr-FR" sz="2000" dirty="0"/>
          </a:p>
        </p:txBody>
      </p:sp>
      <p:pic>
        <p:nvPicPr>
          <p:cNvPr id="5" name="Picture 7" descr="C:\Users\c_sagnier\Downloads\10142.jpg">
            <a:extLst>
              <a:ext uri="{FF2B5EF4-FFF2-40B4-BE49-F238E27FC236}">
                <a16:creationId xmlns:a16="http://schemas.microsoft.com/office/drawing/2014/main" id="{ACC89A45-3C1F-88EB-F4EB-C8DDE72A2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1" y="1439723"/>
            <a:ext cx="5546531" cy="397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4">
            <a:extLst>
              <a:ext uri="{FF2B5EF4-FFF2-40B4-BE49-F238E27FC236}">
                <a16:creationId xmlns:a16="http://schemas.microsoft.com/office/drawing/2014/main" id="{49E5BE73-50DA-8C05-6F4D-D0F7F40ED427}"/>
              </a:ext>
            </a:extLst>
          </p:cNvPr>
          <p:cNvSpPr txBox="1">
            <a:spLocks/>
          </p:cNvSpPr>
          <p:nvPr/>
        </p:nvSpPr>
        <p:spPr>
          <a:xfrm>
            <a:off x="135811" y="5488635"/>
            <a:ext cx="2879725" cy="203133"/>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fr-FR" altLang="zh-CN" sz="800" dirty="0"/>
              <a:t>© </a:t>
            </a:r>
            <a:r>
              <a:rPr lang="fr-FR" altLang="fr-FR" sz="800" dirty="0"/>
              <a:t>Agency for Cultural </a:t>
            </a:r>
            <a:r>
              <a:rPr lang="fr-FR" altLang="fr-FR" sz="800" dirty="0" err="1"/>
              <a:t>Affairs</a:t>
            </a:r>
            <a:r>
              <a:rPr lang="fr-FR" altLang="fr-FR" sz="800" dirty="0"/>
              <a:t>, Japan, 2015</a:t>
            </a:r>
          </a:p>
        </p:txBody>
      </p:sp>
    </p:spTree>
    <p:extLst>
      <p:ext uri="{BB962C8B-B14F-4D97-AF65-F5344CB8AC3E}">
        <p14:creationId xmlns:p14="http://schemas.microsoft.com/office/powerpoint/2010/main" val="345979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6A2865F-3C5F-4CA9-8F09-594F89FE6F43}"/>
              </a:ext>
            </a:extLst>
          </p:cNvPr>
          <p:cNvSpPr>
            <a:spLocks noGrp="1"/>
          </p:cNvSpPr>
          <p:nvPr>
            <p:ph type="ctrTitle"/>
          </p:nvPr>
        </p:nvSpPr>
        <p:spPr/>
        <p:txBody>
          <a:bodyPr>
            <a:normAutofit fontScale="90000"/>
          </a:bodyPr>
          <a:lstStyle/>
          <a:p>
            <a:pPr algn="r"/>
            <a:r>
              <a:rPr lang="en-US" dirty="0" err="1"/>
              <a:t>Yamahoko</a:t>
            </a:r>
            <a:r>
              <a:rPr lang="en-US" dirty="0"/>
              <a:t> float ceremony: community-led activities (2)</a:t>
            </a:r>
            <a:br>
              <a:rPr lang="en-US" dirty="0"/>
            </a:br>
            <a:endParaRPr lang="fr-FR" dirty="0"/>
          </a:p>
        </p:txBody>
      </p:sp>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2" name="Espace réservé du texte 2">
            <a:extLst>
              <a:ext uri="{FF2B5EF4-FFF2-40B4-BE49-F238E27FC236}">
                <a16:creationId xmlns:a16="http://schemas.microsoft.com/office/drawing/2014/main" id="{8A56709B-6146-9B65-8506-0B19363D6A9D}"/>
              </a:ext>
            </a:extLst>
          </p:cNvPr>
          <p:cNvSpPr txBox="1">
            <a:spLocks/>
          </p:cNvSpPr>
          <p:nvPr/>
        </p:nvSpPr>
        <p:spPr>
          <a:xfrm>
            <a:off x="1240971" y="2427515"/>
            <a:ext cx="8579563" cy="2603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pPr>
            <a:r>
              <a:rPr lang="fr-FR" altLang="fr-FR" sz="2000" dirty="0">
                <a:cs typeface="Arial" panose="020B0604020202020204" pitchFamily="34" charset="0"/>
              </a:rPr>
              <a:t>Local </a:t>
            </a:r>
            <a:r>
              <a:rPr lang="en-US" altLang="fr-FR" sz="2000" dirty="0"/>
              <a:t>residents participate by attending, pulling floats, playing music and performing various preparatory tasks as members of residents’ associations that are responsible for the different floats</a:t>
            </a:r>
          </a:p>
          <a:p>
            <a:pPr marL="342900" indent="-342900">
              <a:lnSpc>
                <a:spcPct val="100000"/>
              </a:lnSpc>
              <a:spcAft>
                <a:spcPts val="600"/>
              </a:spcAft>
            </a:pPr>
            <a:r>
              <a:rPr lang="fr-FR" altLang="fr-FR" sz="2000" dirty="0">
                <a:cs typeface="Arial" panose="020B0604020202020204" pitchFamily="34" charset="0"/>
              </a:rPr>
              <a:t>The </a:t>
            </a:r>
            <a:r>
              <a:rPr lang="en-US" altLang="fr-FR" sz="2000" dirty="0"/>
              <a:t>Foundation for Gion Festival Preservation Associations</a:t>
            </a:r>
            <a:r>
              <a:rPr lang="en-ZA" altLang="fr-FR" sz="2000" dirty="0"/>
              <a:t> coordinates activities</a:t>
            </a:r>
            <a:endParaRPr lang="en-US" altLang="fr-FR" sz="2000" dirty="0"/>
          </a:p>
          <a:p>
            <a:pPr marL="342900" indent="-342900">
              <a:lnSpc>
                <a:spcPct val="100000"/>
              </a:lnSpc>
              <a:spcBef>
                <a:spcPts val="1075"/>
              </a:spcBef>
            </a:pPr>
            <a:endParaRPr lang="fr-FR" altLang="fr-FR" sz="2000" dirty="0">
              <a:cs typeface="Arial" panose="020B0604020202020204" pitchFamily="34" charset="0"/>
            </a:endParaRPr>
          </a:p>
        </p:txBody>
      </p:sp>
    </p:spTree>
    <p:extLst>
      <p:ext uri="{BB962C8B-B14F-4D97-AF65-F5344CB8AC3E}">
        <p14:creationId xmlns:p14="http://schemas.microsoft.com/office/powerpoint/2010/main" val="2058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6A2865F-3C5F-4CA9-8F09-594F89FE6F43}"/>
              </a:ext>
            </a:extLst>
          </p:cNvPr>
          <p:cNvSpPr>
            <a:spLocks noGrp="1"/>
          </p:cNvSpPr>
          <p:nvPr>
            <p:ph type="ctrTitle"/>
          </p:nvPr>
        </p:nvSpPr>
        <p:spPr/>
        <p:txBody>
          <a:bodyPr/>
          <a:lstStyle/>
          <a:p>
            <a:pPr algn="r"/>
            <a:r>
              <a:rPr lang="en-ZA" altLang="fr-FR" sz="2400" dirty="0" err="1"/>
              <a:t>Yamahoko</a:t>
            </a:r>
            <a:r>
              <a:rPr lang="en-ZA" altLang="fr-FR" sz="2400" dirty="0"/>
              <a:t> float ceremony: government support</a:t>
            </a:r>
            <a:endParaRPr lang="fr-FR" dirty="0"/>
          </a:p>
        </p:txBody>
      </p:sp>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3" name="TextBox 2">
            <a:extLst>
              <a:ext uri="{FF2B5EF4-FFF2-40B4-BE49-F238E27FC236}">
                <a16:creationId xmlns:a16="http://schemas.microsoft.com/office/drawing/2014/main" id="{DD329019-E959-D6F9-D93C-E560CD9333E2}"/>
              </a:ext>
            </a:extLst>
          </p:cNvPr>
          <p:cNvSpPr txBox="1"/>
          <p:nvPr/>
        </p:nvSpPr>
        <p:spPr>
          <a:xfrm>
            <a:off x="420894" y="2844224"/>
            <a:ext cx="7584279" cy="1169551"/>
          </a:xfrm>
          <a:prstGeom prst="rect">
            <a:avLst/>
          </a:prstGeom>
          <a:noFill/>
        </p:spPr>
        <p:txBody>
          <a:bodyPr wrap="square">
            <a:spAutoFit/>
          </a:bodyPr>
          <a:lstStyle/>
          <a:p>
            <a:pPr marL="179388" indent="-179388" defTabSz="914400" eaLnBrk="1" hangingPunct="1">
              <a:lnSpc>
                <a:spcPct val="100000"/>
              </a:lnSpc>
              <a:spcAft>
                <a:spcPts val="600"/>
              </a:spcAft>
              <a:buClrTx/>
              <a:buFont typeface="Arial" panose="020B0604020202020204" pitchFamily="34" charset="0"/>
              <a:buChar char="•"/>
            </a:pPr>
            <a:r>
              <a:rPr lang="en-ZA" altLang="fr-FR" sz="2000" dirty="0"/>
              <a:t>Municipal government helps with logistics</a:t>
            </a:r>
          </a:p>
          <a:p>
            <a:pPr marL="179388" indent="-179388" defTabSz="914400" eaLnBrk="1" hangingPunct="1">
              <a:lnSpc>
                <a:spcPct val="100000"/>
              </a:lnSpc>
              <a:spcAft>
                <a:spcPts val="600"/>
              </a:spcAft>
              <a:buClrTx/>
              <a:buFont typeface="Arial" panose="020B0604020202020204" pitchFamily="34" charset="0"/>
              <a:buChar char="•"/>
            </a:pPr>
            <a:r>
              <a:rPr lang="en-ZA" altLang="fr-FR" sz="2000" dirty="0"/>
              <a:t>Provincial (prefectural) government funds and supports</a:t>
            </a:r>
          </a:p>
          <a:p>
            <a:pPr marL="179388" indent="-179388" defTabSz="914400" eaLnBrk="1" hangingPunct="1">
              <a:lnSpc>
                <a:spcPct val="100000"/>
              </a:lnSpc>
              <a:spcAft>
                <a:spcPts val="600"/>
              </a:spcAft>
              <a:buClrTx/>
              <a:buFont typeface="Arial" panose="020B0604020202020204" pitchFamily="34" charset="0"/>
              <a:buChar char="•"/>
            </a:pPr>
            <a:r>
              <a:rPr lang="en-ZA" altLang="fr-FR" sz="2000" dirty="0"/>
              <a:t>National government funds and creates legislative structures</a:t>
            </a:r>
          </a:p>
        </p:txBody>
      </p:sp>
    </p:spTree>
    <p:extLst>
      <p:ext uri="{BB962C8B-B14F-4D97-AF65-F5344CB8AC3E}">
        <p14:creationId xmlns:p14="http://schemas.microsoft.com/office/powerpoint/2010/main" val="100454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6A2865F-3C5F-4CA9-8F09-594F89FE6F43}"/>
              </a:ext>
            </a:extLst>
          </p:cNvPr>
          <p:cNvSpPr>
            <a:spLocks noGrp="1"/>
          </p:cNvSpPr>
          <p:nvPr>
            <p:ph type="ctrTitle"/>
          </p:nvPr>
        </p:nvSpPr>
        <p:spPr/>
        <p:txBody>
          <a:bodyPr>
            <a:normAutofit/>
          </a:bodyPr>
          <a:lstStyle/>
          <a:p>
            <a:pPr algn="r"/>
            <a:r>
              <a:rPr lang="en-ZA" altLang="fr-FR" sz="2400" dirty="0" err="1"/>
              <a:t>Yamahoko</a:t>
            </a:r>
            <a:r>
              <a:rPr lang="en-ZA" altLang="fr-FR" sz="2400" dirty="0"/>
              <a:t> float ceremony: other stakeholders (1)</a:t>
            </a:r>
            <a:endParaRPr lang="fr-FR" dirty="0"/>
          </a:p>
        </p:txBody>
      </p:sp>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2" name="Espace réservé du texte 2">
            <a:extLst>
              <a:ext uri="{FF2B5EF4-FFF2-40B4-BE49-F238E27FC236}">
                <a16:creationId xmlns:a16="http://schemas.microsoft.com/office/drawing/2014/main" id="{54C5F437-D099-36B6-5D9A-405B60C6F33A}"/>
              </a:ext>
            </a:extLst>
          </p:cNvPr>
          <p:cNvSpPr txBox="1">
            <a:spLocks/>
          </p:cNvSpPr>
          <p:nvPr/>
        </p:nvSpPr>
        <p:spPr>
          <a:xfrm>
            <a:off x="616340" y="2697956"/>
            <a:ext cx="6480175" cy="146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Aft>
                <a:spcPts val="600"/>
              </a:spcAft>
            </a:pPr>
            <a:r>
              <a:rPr lang="en-US" altLang="fr-FR" sz="2000"/>
              <a:t>Local weaving and metalworking firms repair and replace necessary objects</a:t>
            </a:r>
          </a:p>
          <a:p>
            <a:pPr marL="179388" indent="-179388">
              <a:lnSpc>
                <a:spcPct val="100000"/>
              </a:lnSpc>
              <a:spcAft>
                <a:spcPts val="600"/>
              </a:spcAft>
            </a:pPr>
            <a:r>
              <a:rPr lang="en-US" altLang="fr-FR" sz="2000"/>
              <a:t>National Research Institute and universities undertake research</a:t>
            </a:r>
            <a:endParaRPr lang="en-US" altLang="fr-FR" sz="2000" dirty="0"/>
          </a:p>
        </p:txBody>
      </p:sp>
    </p:spTree>
    <p:extLst>
      <p:ext uri="{BB962C8B-B14F-4D97-AF65-F5344CB8AC3E}">
        <p14:creationId xmlns:p14="http://schemas.microsoft.com/office/powerpoint/2010/main" val="93235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6A2865F-3C5F-4CA9-8F09-594F89FE6F43}"/>
              </a:ext>
            </a:extLst>
          </p:cNvPr>
          <p:cNvSpPr>
            <a:spLocks noGrp="1"/>
          </p:cNvSpPr>
          <p:nvPr>
            <p:ph type="ctrTitle"/>
          </p:nvPr>
        </p:nvSpPr>
        <p:spPr/>
        <p:txBody>
          <a:bodyPr>
            <a:normAutofit/>
          </a:bodyPr>
          <a:lstStyle/>
          <a:p>
            <a:pPr algn="r"/>
            <a:r>
              <a:rPr lang="en-US" altLang="fr-FR" sz="2400" dirty="0" err="1"/>
              <a:t>Yamahoko</a:t>
            </a:r>
            <a:r>
              <a:rPr lang="en-US" altLang="fr-FR" sz="2400" dirty="0"/>
              <a:t> float ceremony: other stakeholders (2)</a:t>
            </a:r>
            <a:endParaRPr lang="fr-FR" dirty="0"/>
          </a:p>
        </p:txBody>
      </p:sp>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2" name="Espace réservé du texte 2">
            <a:extLst>
              <a:ext uri="{FF2B5EF4-FFF2-40B4-BE49-F238E27FC236}">
                <a16:creationId xmlns:a16="http://schemas.microsoft.com/office/drawing/2014/main" id="{54C5F437-D099-36B6-5D9A-405B60C6F33A}"/>
              </a:ext>
            </a:extLst>
          </p:cNvPr>
          <p:cNvSpPr txBox="1">
            <a:spLocks/>
          </p:cNvSpPr>
          <p:nvPr/>
        </p:nvSpPr>
        <p:spPr>
          <a:xfrm>
            <a:off x="6094933" y="2865555"/>
            <a:ext cx="6480175" cy="146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Aft>
                <a:spcPts val="600"/>
              </a:spcAft>
            </a:pPr>
            <a:r>
              <a:rPr lang="en-ZA" altLang="fr-FR" sz="2000" b="0" dirty="0">
                <a:solidFill>
                  <a:schemeClr val="tx1"/>
                </a:solidFill>
              </a:rPr>
              <a:t>Community members plant red pine saplings to secure future materials used for the floats in a sustainable manner</a:t>
            </a:r>
          </a:p>
        </p:txBody>
      </p:sp>
      <p:pic>
        <p:nvPicPr>
          <p:cNvPr id="3" name="Picture 7" descr="C:\Users\c_sagnier\Downloads\10143.jpg">
            <a:extLst>
              <a:ext uri="{FF2B5EF4-FFF2-40B4-BE49-F238E27FC236}">
                <a16:creationId xmlns:a16="http://schemas.microsoft.com/office/drawing/2014/main" id="{025EF68A-64B5-0030-C4FA-F96D624FE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94" y="1644509"/>
            <a:ext cx="5396498" cy="356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4">
            <a:extLst>
              <a:ext uri="{FF2B5EF4-FFF2-40B4-BE49-F238E27FC236}">
                <a16:creationId xmlns:a16="http://schemas.microsoft.com/office/drawing/2014/main" id="{604BF260-065D-4894-9AAD-1C13ADF744D5}"/>
              </a:ext>
            </a:extLst>
          </p:cNvPr>
          <p:cNvSpPr txBox="1">
            <a:spLocks/>
          </p:cNvSpPr>
          <p:nvPr/>
        </p:nvSpPr>
        <p:spPr>
          <a:xfrm>
            <a:off x="420894" y="5213491"/>
            <a:ext cx="2879725" cy="203133"/>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fr-FR" altLang="zh-CN" sz="800" dirty="0"/>
              <a:t>© Agency for Cultural </a:t>
            </a:r>
            <a:r>
              <a:rPr lang="fr-FR" altLang="zh-CN" sz="800" dirty="0" err="1"/>
              <a:t>Affairs</a:t>
            </a:r>
            <a:r>
              <a:rPr lang="fr-FR" altLang="zh-CN" sz="800" dirty="0"/>
              <a:t>, Japan, 2015</a:t>
            </a:r>
            <a:endParaRPr lang="fr-FR" altLang="fr-FR" sz="800" dirty="0"/>
          </a:p>
        </p:txBody>
      </p:sp>
    </p:spTree>
    <p:extLst>
      <p:ext uri="{BB962C8B-B14F-4D97-AF65-F5344CB8AC3E}">
        <p14:creationId xmlns:p14="http://schemas.microsoft.com/office/powerpoint/2010/main" val="372201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D596DE64-5037-48C2-8F8A-3118435D95C0}"/>
              </a:ext>
            </a:extLst>
          </p:cNvPr>
          <p:cNvSpPr>
            <a:spLocks noGrp="1"/>
          </p:cNvSpPr>
          <p:nvPr>
            <p:ph type="body" sz="quarter" idx="14"/>
          </p:nvPr>
        </p:nvSpPr>
        <p:spPr>
          <a:xfrm>
            <a:off x="4467277" y="6488753"/>
            <a:ext cx="3255313" cy="223515"/>
          </a:xfrm>
        </p:spPr>
        <p:txBody>
          <a:bodyPr/>
          <a:lstStyle/>
          <a:p>
            <a:endParaRPr lang="en-GB"/>
          </a:p>
        </p:txBody>
      </p:sp>
      <p:sp>
        <p:nvSpPr>
          <p:cNvPr id="9" name="Content Placeholder 2">
            <a:extLst>
              <a:ext uri="{FF2B5EF4-FFF2-40B4-BE49-F238E27FC236}">
                <a16:creationId xmlns:a16="http://schemas.microsoft.com/office/drawing/2014/main" id="{334D13A7-A58F-405C-99EC-8E7499AD39DD}"/>
              </a:ext>
            </a:extLst>
          </p:cNvPr>
          <p:cNvSpPr txBox="1">
            <a:spLocks/>
          </p:cNvSpPr>
          <p:nvPr/>
        </p:nvSpPr>
        <p:spPr>
          <a:xfrm>
            <a:off x="420894" y="54180"/>
            <a:ext cx="6675621" cy="650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b="1" dirty="0">
                <a:solidFill>
                  <a:schemeClr val="bg1"/>
                </a:solidFill>
              </a:rPr>
            </a:br>
            <a:br>
              <a:rPr lang="en-US" sz="3600" b="1" dirty="0">
                <a:solidFill>
                  <a:schemeClr val="bg1"/>
                </a:solidFill>
              </a:rPr>
            </a:br>
            <a:endParaRPr lang="en-US" sz="3600" b="1" dirty="0">
              <a:solidFill>
                <a:schemeClr val="bg1"/>
              </a:solidFill>
            </a:endParaRPr>
          </a:p>
        </p:txBody>
      </p:sp>
      <p:sp>
        <p:nvSpPr>
          <p:cNvPr id="6" name="Title 5">
            <a:extLst>
              <a:ext uri="{FF2B5EF4-FFF2-40B4-BE49-F238E27FC236}">
                <a16:creationId xmlns:a16="http://schemas.microsoft.com/office/drawing/2014/main" id="{E955B8CF-9398-73CE-D741-BC3090D058A8}"/>
              </a:ext>
            </a:extLst>
          </p:cNvPr>
          <p:cNvSpPr>
            <a:spLocks noGrp="1"/>
          </p:cNvSpPr>
          <p:nvPr>
            <p:ph type="ctrTitle"/>
          </p:nvPr>
        </p:nvSpPr>
        <p:spPr/>
        <p:txBody>
          <a:bodyPr/>
          <a:lstStyle/>
          <a:p>
            <a:endParaRPr lang="en-GB"/>
          </a:p>
        </p:txBody>
      </p:sp>
      <p:grpSp>
        <p:nvGrpSpPr>
          <p:cNvPr id="11" name="Group 10">
            <a:extLst>
              <a:ext uri="{FF2B5EF4-FFF2-40B4-BE49-F238E27FC236}">
                <a16:creationId xmlns:a16="http://schemas.microsoft.com/office/drawing/2014/main" id="{61BB1BE6-FE1C-16BC-5CAD-12FB080EAE69}"/>
              </a:ext>
            </a:extLst>
          </p:cNvPr>
          <p:cNvGrpSpPr/>
          <p:nvPr/>
        </p:nvGrpSpPr>
        <p:grpSpPr>
          <a:xfrm>
            <a:off x="3651334" y="1452181"/>
            <a:ext cx="5977858" cy="1462088"/>
            <a:chOff x="3651334" y="1452181"/>
            <a:chExt cx="5977858" cy="1462088"/>
          </a:xfrm>
        </p:grpSpPr>
        <p:sp>
          <p:nvSpPr>
            <p:cNvPr id="2" name="Espace réservé du texte 2">
              <a:extLst>
                <a:ext uri="{FF2B5EF4-FFF2-40B4-BE49-F238E27FC236}">
                  <a16:creationId xmlns:a16="http://schemas.microsoft.com/office/drawing/2014/main" id="{54C5F437-D099-36B6-5D9A-405B60C6F33A}"/>
                </a:ext>
              </a:extLst>
            </p:cNvPr>
            <p:cNvSpPr txBox="1">
              <a:spLocks/>
            </p:cNvSpPr>
            <p:nvPr/>
          </p:nvSpPr>
          <p:spPr>
            <a:xfrm>
              <a:off x="3651334" y="1452181"/>
              <a:ext cx="5977858" cy="146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altLang="fr-FR" sz="1200" b="0" dirty="0">
                  <a:solidFill>
                    <a:schemeClr val="tx1"/>
                  </a:solidFill>
                </a:rPr>
                <a:t>Published in 2024 by the United Nations Educational, Scientific and Cultural Organization,7, place de Fontenoy, 75352 Paris 07 SP, France</a:t>
              </a:r>
            </a:p>
            <a:p>
              <a:pPr marL="0" indent="0">
                <a:lnSpc>
                  <a:spcPct val="100000"/>
                </a:lnSpc>
                <a:spcAft>
                  <a:spcPts val="600"/>
                </a:spcAft>
                <a:buNone/>
              </a:pPr>
              <a:r>
                <a:rPr lang="en-US" altLang="fr-FR" sz="1200" b="0" dirty="0">
                  <a:solidFill>
                    <a:schemeClr val="tx1"/>
                  </a:solidFill>
                </a:rPr>
                <a:t>© UNESCO 2024</a:t>
              </a:r>
            </a:p>
            <a:p>
              <a:pPr marL="0" indent="0">
                <a:lnSpc>
                  <a:spcPct val="100000"/>
                </a:lnSpc>
                <a:spcAft>
                  <a:spcPts val="600"/>
                </a:spcAft>
                <a:buNone/>
              </a:pPr>
              <a:endParaRPr lang="en-US" altLang="fr-FR" sz="1200" dirty="0"/>
            </a:p>
            <a:p>
              <a:pPr marL="0" indent="0" algn="just">
                <a:lnSpc>
                  <a:spcPct val="100000"/>
                </a:lnSpc>
                <a:spcAft>
                  <a:spcPts val="600"/>
                </a:spcAft>
                <a:buNone/>
              </a:pPr>
              <a:r>
                <a:rPr lang="en-US" altLang="fr-FR" sz="1200" b="0" dirty="0">
                  <a:solidFill>
                    <a:schemeClr val="tx1"/>
                  </a:solidFill>
                </a:rPr>
                <a:t>This publication is available in Open Access under the Attribution-</a:t>
              </a:r>
              <a:r>
                <a:rPr lang="en-US" altLang="fr-FR" sz="1200" b="0" dirty="0" err="1">
                  <a:solidFill>
                    <a:schemeClr val="tx1"/>
                  </a:solidFill>
                </a:rPr>
                <a:t>ShareAlike</a:t>
              </a:r>
              <a:r>
                <a:rPr lang="en-US" altLang="fr-FR" sz="1200" b="0" dirty="0">
                  <a:solidFill>
                    <a:schemeClr val="tx1"/>
                  </a:solidFill>
                </a:rPr>
                <a:t> 3.0 IGO (CC-BY-SA 3.0 IGO) license (</a:t>
              </a:r>
              <a:r>
                <a:rPr lang="en-US" altLang="fr-FR" sz="1200" b="0" dirty="0">
                  <a:solidFill>
                    <a:schemeClr val="tx1"/>
                  </a:solidFill>
                  <a:hlinkClick r:id="rId2"/>
                </a:rPr>
                <a:t>http://creativecommons.org/licenses/by-sa/3.0/go</a:t>
              </a:r>
              <a:r>
                <a:rPr lang="en-US" altLang="fr-FR" sz="1200" b="0" dirty="0">
                  <a:solidFill>
                    <a:schemeClr val="tx1"/>
                  </a:solidFill>
                </a:rPr>
                <a:t> ). By using the content of this publication, the users accept to be bound by the terms of use of the UNESCO Open Access Repository (</a:t>
              </a:r>
              <a:r>
                <a:rPr lang="en-US" altLang="fr-FR" sz="1200" b="0" dirty="0">
                  <a:solidFill>
                    <a:schemeClr val="tx1"/>
                  </a:solidFill>
                  <a:hlinkClick r:id="rId3"/>
                </a:rPr>
                <a:t>http://www.unesco.org/open-access/terms-use-ccbysa-en</a:t>
              </a:r>
              <a:r>
                <a:rPr lang="en-US" altLang="fr-FR" sz="1200" b="0" dirty="0">
                  <a:solidFill>
                    <a:schemeClr val="tx1"/>
                  </a:solidFill>
                </a:rPr>
                <a:t>).</a:t>
              </a:r>
            </a:p>
            <a:p>
              <a:pPr marL="0" indent="0" algn="just">
                <a:lnSpc>
                  <a:spcPct val="100000"/>
                </a:lnSpc>
                <a:spcAft>
                  <a:spcPts val="600"/>
                </a:spcAft>
                <a:buNone/>
              </a:pPr>
              <a:r>
                <a:rPr lang="en-US" altLang="fr-FR" sz="1200" b="0" dirty="0">
                  <a:solidFill>
                    <a:schemeClr val="tx1"/>
                  </a:solidFill>
                </a:rPr>
                <a:t>The images of this publication do not fall under the CC-BY-SA </a:t>
              </a:r>
              <a:r>
                <a:rPr lang="en-US" altLang="fr-FR" sz="1200" b="0" dirty="0" err="1">
                  <a:solidFill>
                    <a:schemeClr val="tx1"/>
                  </a:solidFill>
                </a:rPr>
                <a:t>licence</a:t>
              </a:r>
              <a:r>
                <a:rPr lang="en-US" altLang="fr-FR" sz="1200" b="0" dirty="0">
                  <a:solidFill>
                    <a:schemeClr val="tx1"/>
                  </a:solidFill>
                </a:rPr>
                <a:t> and may not be used, reproduced, or commercialized without the prior permission of the copyright holders.</a:t>
              </a:r>
            </a:p>
            <a:p>
              <a:pPr marL="0" indent="0" algn="just">
                <a:lnSpc>
                  <a:spcPct val="100000"/>
                </a:lnSpc>
                <a:spcAft>
                  <a:spcPts val="600"/>
                </a:spcAft>
                <a:buNone/>
              </a:pPr>
              <a:r>
                <a:rPr lang="en-US" altLang="fr-FR" sz="1200" b="0" dirty="0">
                  <a:solidFill>
                    <a:schemeClr val="tx1"/>
                  </a:solidFill>
                </a:rPr>
                <a:t>The designations employed and the presentation of material throughout this publication do not imply the expression of any opinion whatsoever on the part of UNESCO concerning the legal status of any country, territory, city or area or of its authorities, or concerning the delimitation of its frontiers or boundaries.</a:t>
              </a:r>
            </a:p>
            <a:p>
              <a:pPr marL="0" indent="0" algn="just">
                <a:lnSpc>
                  <a:spcPct val="100000"/>
                </a:lnSpc>
                <a:spcAft>
                  <a:spcPts val="600"/>
                </a:spcAft>
                <a:buNone/>
              </a:pPr>
              <a:r>
                <a:rPr lang="en-US" altLang="fr-FR" sz="1200" b="0" dirty="0">
                  <a:solidFill>
                    <a:schemeClr val="tx1"/>
                  </a:solidFill>
                </a:rPr>
                <a:t>The ideas and opinions expressed in this publication are those of the authors; they are not necessarily those of UNESCO and do not commit the Organization.</a:t>
              </a:r>
              <a:endParaRPr lang="en-ZA" altLang="fr-FR" sz="1200" b="0" dirty="0">
                <a:solidFill>
                  <a:schemeClr val="tx1"/>
                </a:solidFill>
              </a:endParaRPr>
            </a:p>
          </p:txBody>
        </p:sp>
        <p:pic>
          <p:nvPicPr>
            <p:cNvPr id="10" name="Picture 9">
              <a:extLst>
                <a:ext uri="{FF2B5EF4-FFF2-40B4-BE49-F238E27FC236}">
                  <a16:creationId xmlns:a16="http://schemas.microsoft.com/office/drawing/2014/main" id="{1AD1311E-616B-A5A9-FC5C-F7AFAFFCF629}"/>
                </a:ext>
              </a:extLst>
            </p:cNvPr>
            <p:cNvPicPr>
              <a:picLocks noChangeAspect="1"/>
            </p:cNvPicPr>
            <p:nvPr/>
          </p:nvPicPr>
          <p:blipFill>
            <a:blip r:embed="rId4"/>
            <a:stretch>
              <a:fillRect/>
            </a:stretch>
          </p:blipFill>
          <p:spPr>
            <a:xfrm>
              <a:off x="3758704" y="2364896"/>
              <a:ext cx="1104900" cy="409575"/>
            </a:xfrm>
            <a:prstGeom prst="rect">
              <a:avLst/>
            </a:prstGeom>
          </p:spPr>
        </p:pic>
      </p:grpSp>
    </p:spTree>
    <p:extLst>
      <p:ext uri="{BB962C8B-B14F-4D97-AF65-F5344CB8AC3E}">
        <p14:creationId xmlns:p14="http://schemas.microsoft.com/office/powerpoint/2010/main" val="195291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778170"/>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03EB5D3F8A845AC93D4EBD5AF5EE4" ma:contentTypeVersion="4" ma:contentTypeDescription="Create a new document." ma:contentTypeScope="" ma:versionID="2a64b83bf623a9acfcb69f293481989d">
  <xsd:schema xmlns:xsd="http://www.w3.org/2001/XMLSchema" xmlns:xs="http://www.w3.org/2001/XMLSchema" xmlns:p="http://schemas.microsoft.com/office/2006/metadata/properties" xmlns:ns2="3ec64710-979e-45f3-964b-bdd369ecc229" xmlns:ns3="1effd615-d1f6-498b-b718-2cd5ed64e911" targetNamespace="http://schemas.microsoft.com/office/2006/metadata/properties" ma:root="true" ma:fieldsID="aea08eadc78db47db6ec1ab3c11e094f" ns2:_="" ns3:_="">
    <xsd:import namespace="3ec64710-979e-45f3-964b-bdd369ecc229"/>
    <xsd:import namespace="1effd615-d1f6-498b-b718-2cd5ed64e91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64710-979e-45f3-964b-bdd369ecc2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ffd615-d1f6-498b-b718-2cd5ed64e9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3ec64710-979e-45f3-964b-bdd369ecc229">UNESCODPI-1629253120-11</_dlc_DocId>
    <_dlc_DocIdUrl xmlns="3ec64710-979e-45f3-964b-bdd369ecc229">
      <Url>https://unesco.sharepoint.com/sites/dpi/_layouts/15/DocIdRedir.aspx?ID=UNESCODPI-1629253120-11</Url>
      <Description>UNESCODPI-1629253120-11</Description>
    </_dlc_DocIdUrl>
  </documentManagement>
</p:properties>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8C5AD032-1BA3-4144-8C58-BB31BF0A2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64710-979e-45f3-964b-bdd369ecc229"/>
    <ds:schemaRef ds:uri="1effd615-d1f6-498b-b718-2cd5ed64e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8C8676-A268-4DE7-9251-BA62A82DD053}">
  <ds:schemaRefs>
    <ds:schemaRef ds:uri="http://schemas.microsoft.com/sharepoint/events"/>
  </ds:schemaRefs>
</ds:datastoreItem>
</file>

<file path=customXml/itemProps4.xml><?xml version="1.0" encoding="utf-8"?>
<ds:datastoreItem xmlns:ds="http://schemas.openxmlformats.org/officeDocument/2006/customXml" ds:itemID="{46A62075-B3C9-4A3A-AE06-3BDCC332E1E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ec64710-979e-45f3-964b-bdd369ecc229"/>
    <ds:schemaRef ds:uri="1effd615-d1f6-498b-b718-2cd5ed64e911"/>
    <ds:schemaRef ds:uri="http://purl.org/dc/term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4245</TotalTime>
  <Words>491</Words>
  <Application>Microsoft Office PowerPoint</Application>
  <PresentationFormat>Widescreen</PresentationFormat>
  <Paragraphs>38</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MS PGothic</vt:lpstr>
      <vt:lpstr>Arial</vt:lpstr>
      <vt:lpstr>Calibri</vt:lpstr>
      <vt:lpstr>Calibri Light</vt:lpstr>
      <vt:lpstr>Thème Office</vt:lpstr>
      <vt:lpstr>Office Theme</vt:lpstr>
      <vt:lpstr>PowerPoint Presentation</vt:lpstr>
      <vt:lpstr>Yamahoko float ceremony, Kyoto Gion festival (Japan)</vt:lpstr>
      <vt:lpstr>Yamahoko float ceremony: community-led activities (1)</vt:lpstr>
      <vt:lpstr>Yamahoko float ceremony: community-led activities (2) </vt:lpstr>
      <vt:lpstr>Yamahoko float ceremony: government support</vt:lpstr>
      <vt:lpstr>Yamahoko float ceremony: other stakeholders (1)</vt:lpstr>
      <vt:lpstr>Yamahoko float ceremony: other stakeholders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Koffi, Bryan</cp:lastModifiedBy>
  <cp:revision>370</cp:revision>
  <cp:lastPrinted>2021-12-09T16:21:13Z</cp:lastPrinted>
  <dcterms:created xsi:type="dcterms:W3CDTF">2019-03-22T15:49:46Z</dcterms:created>
  <dcterms:modified xsi:type="dcterms:W3CDTF">2024-10-25T10:11:56Z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0x0101008E503EB5D3F8A845AC93D4EBD5AF5EE4</vt:lpwstr>
  </property>
  <property fmtid="{D5CDD505-2E9C-101B-9397-08002B2CF9AE}" pid="3" name="_dlc_DocIdItemGuid">
    <vt:lpwstr>5c46f521-d66a-48f2-b4d3-7dd05baf4502</vt:lpwstr>
  </property>
</Properties>
</file>