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06" r:id="rId3"/>
    <p:sldId id="304" r:id="rId4"/>
    <p:sldId id="258" r:id="rId5"/>
    <p:sldId id="259" r:id="rId6"/>
    <p:sldId id="280" r:id="rId7"/>
    <p:sldId id="281" r:id="rId8"/>
    <p:sldId id="282" r:id="rId9"/>
    <p:sldId id="283" r:id="rId10"/>
    <p:sldId id="284" r:id="rId11"/>
    <p:sldId id="261" r:id="rId12"/>
    <p:sldId id="303" r:id="rId13"/>
    <p:sldId id="264" r:id="rId14"/>
    <p:sldId id="265" r:id="rId15"/>
    <p:sldId id="307" r:id="rId16"/>
    <p:sldId id="288" r:id="rId17"/>
    <p:sldId id="278" r:id="rId18"/>
    <p:sldId id="287" r:id="rId19"/>
    <p:sldId id="290" r:id="rId20"/>
    <p:sldId id="305" r:id="rId21"/>
  </p:sldIdLst>
  <p:sldSz cx="16256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3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72"/>
            <a:ext cx="13817600" cy="1960033"/>
          </a:xfrm>
        </p:spPr>
        <p:txBody>
          <a:bodyPr/>
          <a:lstStyle/>
          <a:p>
            <a:r>
              <a:rPr lang="en-US"/>
              <a:t>Click to edit Master title style</a:t>
            </a:r>
          </a:p>
        </p:txBody>
      </p:sp>
      <p:sp>
        <p:nvSpPr>
          <p:cNvPr id="3" name="Subtitle 2"/>
          <p:cNvSpPr>
            <a:spLocks noGrp="1"/>
          </p:cNvSpPr>
          <p:nvPr>
            <p:ph type="subTitle" idx="1"/>
          </p:nvPr>
        </p:nvSpPr>
        <p:spPr>
          <a:xfrm>
            <a:off x="2438400" y="5181600"/>
            <a:ext cx="11379200" cy="2336800"/>
          </a:xfrm>
        </p:spPr>
        <p:txBody>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22" indent="0" algn="ctr">
              <a:buNone/>
              <a:defRPr>
                <a:solidFill>
                  <a:schemeClr val="tx1">
                    <a:tint val="75000"/>
                  </a:schemeClr>
                </a:solidFill>
              </a:defRPr>
            </a:lvl3pPr>
            <a:lvl4pPr marL="2177136" indent="0" algn="ctr">
              <a:buNone/>
              <a:defRPr>
                <a:solidFill>
                  <a:schemeClr val="tx1">
                    <a:tint val="75000"/>
                  </a:schemeClr>
                </a:solidFill>
              </a:defRPr>
            </a:lvl4pPr>
            <a:lvl5pPr marL="2902845" indent="0" algn="ctr">
              <a:buNone/>
              <a:defRPr>
                <a:solidFill>
                  <a:schemeClr val="tx1">
                    <a:tint val="75000"/>
                  </a:schemeClr>
                </a:solidFill>
              </a:defRPr>
            </a:lvl5pPr>
            <a:lvl6pPr marL="3628557" indent="0" algn="ctr">
              <a:buNone/>
              <a:defRPr>
                <a:solidFill>
                  <a:schemeClr val="tx1">
                    <a:tint val="75000"/>
                  </a:schemeClr>
                </a:solidFill>
              </a:defRPr>
            </a:lvl6pPr>
            <a:lvl7pPr marL="4354269" indent="0" algn="ctr">
              <a:buNone/>
              <a:defRPr>
                <a:solidFill>
                  <a:schemeClr val="tx1">
                    <a:tint val="75000"/>
                  </a:schemeClr>
                </a:solidFill>
              </a:defRPr>
            </a:lvl7pPr>
            <a:lvl8pPr marL="5079981" indent="0" algn="ctr">
              <a:buNone/>
              <a:defRPr>
                <a:solidFill>
                  <a:schemeClr val="tx1">
                    <a:tint val="75000"/>
                  </a:schemeClr>
                </a:solidFill>
              </a:defRPr>
            </a:lvl8pPr>
            <a:lvl9pPr marL="58056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952178" y="488951"/>
            <a:ext cx="6502400"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4979" y="488951"/>
            <a:ext cx="19236267"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112" y="5875867"/>
            <a:ext cx="13817600" cy="1816100"/>
          </a:xfrm>
        </p:spPr>
        <p:txBody>
          <a:bodyPr anchor="t"/>
          <a:lstStyle>
            <a:lvl1pPr algn="l">
              <a:defRPr sz="6300" b="1" cap="all"/>
            </a:lvl1pPr>
          </a:lstStyle>
          <a:p>
            <a:r>
              <a:rPr lang="en-US"/>
              <a:t>Click to edit Master title style</a:t>
            </a:r>
          </a:p>
        </p:txBody>
      </p:sp>
      <p:sp>
        <p:nvSpPr>
          <p:cNvPr id="3" name="Text Placeholder 2"/>
          <p:cNvSpPr>
            <a:spLocks noGrp="1"/>
          </p:cNvSpPr>
          <p:nvPr>
            <p:ph type="body" idx="1"/>
          </p:nvPr>
        </p:nvSpPr>
        <p:spPr>
          <a:xfrm>
            <a:off x="1284112" y="3875622"/>
            <a:ext cx="13817600" cy="200024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422" indent="0">
              <a:buNone/>
              <a:defRPr sz="2500">
                <a:solidFill>
                  <a:schemeClr val="tx1">
                    <a:tint val="75000"/>
                  </a:schemeClr>
                </a:solidFill>
              </a:defRPr>
            </a:lvl3pPr>
            <a:lvl4pPr marL="2177136" indent="0">
              <a:buNone/>
              <a:defRPr sz="2200">
                <a:solidFill>
                  <a:schemeClr val="tx1">
                    <a:tint val="75000"/>
                  </a:schemeClr>
                </a:solidFill>
              </a:defRPr>
            </a:lvl4pPr>
            <a:lvl5pPr marL="2902845" indent="0">
              <a:buNone/>
              <a:defRPr sz="2200">
                <a:solidFill>
                  <a:schemeClr val="tx1">
                    <a:tint val="75000"/>
                  </a:schemeClr>
                </a:solidFill>
              </a:defRPr>
            </a:lvl5pPr>
            <a:lvl6pPr marL="3628557" indent="0">
              <a:buNone/>
              <a:defRPr sz="2200">
                <a:solidFill>
                  <a:schemeClr val="tx1">
                    <a:tint val="75000"/>
                  </a:schemeClr>
                </a:solidFill>
              </a:defRPr>
            </a:lvl6pPr>
            <a:lvl7pPr marL="4354269" indent="0">
              <a:buNone/>
              <a:defRPr sz="2200">
                <a:solidFill>
                  <a:schemeClr val="tx1">
                    <a:tint val="75000"/>
                  </a:schemeClr>
                </a:solidFill>
              </a:defRPr>
            </a:lvl7pPr>
            <a:lvl8pPr marL="5079981" indent="0">
              <a:buNone/>
              <a:defRPr sz="2200">
                <a:solidFill>
                  <a:schemeClr val="tx1">
                    <a:tint val="75000"/>
                  </a:schemeClr>
                </a:solidFill>
              </a:defRPr>
            </a:lvl8pPr>
            <a:lvl9pPr marL="5805689"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4978" y="2844801"/>
            <a:ext cx="12869333"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585246" y="2844801"/>
            <a:ext cx="12869333"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184"/>
            <a:ext cx="146304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0" y="2046817"/>
            <a:ext cx="7182556" cy="853016"/>
          </a:xfrm>
        </p:spPr>
        <p:txBody>
          <a:bodyPr anchor="b"/>
          <a:lstStyle>
            <a:lvl1pPr marL="0" indent="0">
              <a:buNone/>
              <a:defRPr sz="3800" b="1"/>
            </a:lvl1pPr>
            <a:lvl2pPr marL="725714" indent="0">
              <a:buNone/>
              <a:defRPr sz="3200" b="1"/>
            </a:lvl2pPr>
            <a:lvl3pPr marL="1451422" indent="0">
              <a:buNone/>
              <a:defRPr sz="2900" b="1"/>
            </a:lvl3pPr>
            <a:lvl4pPr marL="2177136" indent="0">
              <a:buNone/>
              <a:defRPr sz="2500" b="1"/>
            </a:lvl4pPr>
            <a:lvl5pPr marL="2902845" indent="0">
              <a:buNone/>
              <a:defRPr sz="2500" b="1"/>
            </a:lvl5pPr>
            <a:lvl6pPr marL="3628557" indent="0">
              <a:buNone/>
              <a:defRPr sz="2500" b="1"/>
            </a:lvl6pPr>
            <a:lvl7pPr marL="4354269" indent="0">
              <a:buNone/>
              <a:defRPr sz="2500" b="1"/>
            </a:lvl7pPr>
            <a:lvl8pPr marL="5079981" indent="0">
              <a:buNone/>
              <a:defRPr sz="2500" b="1"/>
            </a:lvl8pPr>
            <a:lvl9pPr marL="5805689" indent="0">
              <a:buNone/>
              <a:defRPr sz="2500" b="1"/>
            </a:lvl9pPr>
          </a:lstStyle>
          <a:p>
            <a:pPr lvl="0"/>
            <a:r>
              <a:rPr lang="en-US"/>
              <a:t>Click to edit Master text styles</a:t>
            </a:r>
          </a:p>
        </p:txBody>
      </p:sp>
      <p:sp>
        <p:nvSpPr>
          <p:cNvPr id="4" name="Content Placeholder 3"/>
          <p:cNvSpPr>
            <a:spLocks noGrp="1"/>
          </p:cNvSpPr>
          <p:nvPr>
            <p:ph sz="half" idx="2"/>
          </p:nvPr>
        </p:nvSpPr>
        <p:spPr>
          <a:xfrm>
            <a:off x="812800" y="2899833"/>
            <a:ext cx="7182556"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7828" y="2046817"/>
            <a:ext cx="7185378" cy="853016"/>
          </a:xfrm>
        </p:spPr>
        <p:txBody>
          <a:bodyPr anchor="b"/>
          <a:lstStyle>
            <a:lvl1pPr marL="0" indent="0">
              <a:buNone/>
              <a:defRPr sz="3800" b="1"/>
            </a:lvl1pPr>
            <a:lvl2pPr marL="725714" indent="0">
              <a:buNone/>
              <a:defRPr sz="3200" b="1"/>
            </a:lvl2pPr>
            <a:lvl3pPr marL="1451422" indent="0">
              <a:buNone/>
              <a:defRPr sz="2900" b="1"/>
            </a:lvl3pPr>
            <a:lvl4pPr marL="2177136" indent="0">
              <a:buNone/>
              <a:defRPr sz="2500" b="1"/>
            </a:lvl4pPr>
            <a:lvl5pPr marL="2902845" indent="0">
              <a:buNone/>
              <a:defRPr sz="2500" b="1"/>
            </a:lvl5pPr>
            <a:lvl6pPr marL="3628557" indent="0">
              <a:buNone/>
              <a:defRPr sz="2500" b="1"/>
            </a:lvl6pPr>
            <a:lvl7pPr marL="4354269" indent="0">
              <a:buNone/>
              <a:defRPr sz="2500" b="1"/>
            </a:lvl7pPr>
            <a:lvl8pPr marL="5079981" indent="0">
              <a:buNone/>
              <a:defRPr sz="2500" b="1"/>
            </a:lvl8pPr>
            <a:lvl9pPr marL="5805689"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57828" y="2899833"/>
            <a:ext cx="7185378"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4" y="364067"/>
            <a:ext cx="534811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55644" y="364071"/>
            <a:ext cx="9087556"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4" y="1913471"/>
            <a:ext cx="5348112" cy="6254751"/>
          </a:xfrm>
        </p:spPr>
        <p:txBody>
          <a:bodyPr/>
          <a:lstStyle>
            <a:lvl1pPr marL="0" indent="0">
              <a:buNone/>
              <a:defRPr sz="2200"/>
            </a:lvl1pPr>
            <a:lvl2pPr marL="725714" indent="0">
              <a:buNone/>
              <a:defRPr sz="1900"/>
            </a:lvl2pPr>
            <a:lvl3pPr marL="1451422" indent="0">
              <a:buNone/>
              <a:defRPr sz="1600"/>
            </a:lvl3pPr>
            <a:lvl4pPr marL="2177136" indent="0">
              <a:buNone/>
              <a:defRPr sz="1400"/>
            </a:lvl4pPr>
            <a:lvl5pPr marL="2902845" indent="0">
              <a:buNone/>
              <a:defRPr sz="1400"/>
            </a:lvl5pPr>
            <a:lvl6pPr marL="3628557" indent="0">
              <a:buNone/>
              <a:defRPr sz="1400"/>
            </a:lvl6pPr>
            <a:lvl7pPr marL="4354269" indent="0">
              <a:buNone/>
              <a:defRPr sz="1400"/>
            </a:lvl7pPr>
            <a:lvl8pPr marL="5079981" indent="0">
              <a:buNone/>
              <a:defRPr sz="1400"/>
            </a:lvl8pPr>
            <a:lvl9pPr marL="5805689"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290" y="6400801"/>
            <a:ext cx="9753600"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86290" y="817033"/>
            <a:ext cx="9753600" cy="5486400"/>
          </a:xfrm>
        </p:spPr>
        <p:txBody>
          <a:bodyPr/>
          <a:lstStyle>
            <a:lvl1pPr marL="0" indent="0">
              <a:buNone/>
              <a:defRPr sz="5100"/>
            </a:lvl1pPr>
            <a:lvl2pPr marL="725714" indent="0">
              <a:buNone/>
              <a:defRPr sz="4400"/>
            </a:lvl2pPr>
            <a:lvl3pPr marL="1451422" indent="0">
              <a:buNone/>
              <a:defRPr sz="3800"/>
            </a:lvl3pPr>
            <a:lvl4pPr marL="2177136" indent="0">
              <a:buNone/>
              <a:defRPr sz="3200"/>
            </a:lvl4pPr>
            <a:lvl5pPr marL="2902845" indent="0">
              <a:buNone/>
              <a:defRPr sz="3200"/>
            </a:lvl5pPr>
            <a:lvl6pPr marL="3628557" indent="0">
              <a:buNone/>
              <a:defRPr sz="3200"/>
            </a:lvl6pPr>
            <a:lvl7pPr marL="4354269" indent="0">
              <a:buNone/>
              <a:defRPr sz="3200"/>
            </a:lvl7pPr>
            <a:lvl8pPr marL="5079981" indent="0">
              <a:buNone/>
              <a:defRPr sz="3200"/>
            </a:lvl8pPr>
            <a:lvl9pPr marL="5805689" indent="0">
              <a:buNone/>
              <a:defRPr sz="3200"/>
            </a:lvl9pPr>
          </a:lstStyle>
          <a:p>
            <a:endParaRPr lang="en-US"/>
          </a:p>
        </p:txBody>
      </p:sp>
      <p:sp>
        <p:nvSpPr>
          <p:cNvPr id="4" name="Text Placeholder 3"/>
          <p:cNvSpPr>
            <a:spLocks noGrp="1"/>
          </p:cNvSpPr>
          <p:nvPr>
            <p:ph type="body" sz="half" idx="2"/>
          </p:nvPr>
        </p:nvSpPr>
        <p:spPr>
          <a:xfrm>
            <a:off x="3186290" y="7156452"/>
            <a:ext cx="9753600" cy="1073149"/>
          </a:xfrm>
        </p:spPr>
        <p:txBody>
          <a:bodyPr/>
          <a:lstStyle>
            <a:lvl1pPr marL="0" indent="0">
              <a:buNone/>
              <a:defRPr sz="2200"/>
            </a:lvl1pPr>
            <a:lvl2pPr marL="725714" indent="0">
              <a:buNone/>
              <a:defRPr sz="1900"/>
            </a:lvl2pPr>
            <a:lvl3pPr marL="1451422" indent="0">
              <a:buNone/>
              <a:defRPr sz="1600"/>
            </a:lvl3pPr>
            <a:lvl4pPr marL="2177136" indent="0">
              <a:buNone/>
              <a:defRPr sz="1400"/>
            </a:lvl4pPr>
            <a:lvl5pPr marL="2902845" indent="0">
              <a:buNone/>
              <a:defRPr sz="1400"/>
            </a:lvl5pPr>
            <a:lvl6pPr marL="3628557" indent="0">
              <a:buNone/>
              <a:defRPr sz="1400"/>
            </a:lvl6pPr>
            <a:lvl7pPr marL="4354269" indent="0">
              <a:buNone/>
              <a:defRPr sz="1400"/>
            </a:lvl7pPr>
            <a:lvl8pPr marL="5079981" indent="0">
              <a:buNone/>
              <a:defRPr sz="1400"/>
            </a:lvl8pPr>
            <a:lvl9pPr marL="5805689"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366184"/>
            <a:ext cx="14630400" cy="1524000"/>
          </a:xfrm>
          <a:prstGeom prst="rect">
            <a:avLst/>
          </a:prstGeom>
        </p:spPr>
        <p:txBody>
          <a:bodyPr vert="horz" lIns="145143" tIns="72571" rIns="145143" bIns="72571" rtlCol="0" anchor="ctr">
            <a:normAutofit/>
          </a:bodyPr>
          <a:lstStyle/>
          <a:p>
            <a:r>
              <a:rPr lang="en-US"/>
              <a:t>Click to edit Master title style</a:t>
            </a:r>
          </a:p>
        </p:txBody>
      </p:sp>
      <p:sp>
        <p:nvSpPr>
          <p:cNvPr id="3" name="Text Placeholder 2"/>
          <p:cNvSpPr>
            <a:spLocks noGrp="1"/>
          </p:cNvSpPr>
          <p:nvPr>
            <p:ph type="body" idx="1"/>
          </p:nvPr>
        </p:nvSpPr>
        <p:spPr>
          <a:xfrm>
            <a:off x="812800" y="2133605"/>
            <a:ext cx="14630400" cy="6034617"/>
          </a:xfrm>
          <a:prstGeom prst="rect">
            <a:avLst/>
          </a:prstGeom>
        </p:spPr>
        <p:txBody>
          <a:bodyPr vert="horz" lIns="145143" tIns="72571" rIns="145143" bIns="7257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2800" y="8475138"/>
            <a:ext cx="3793067" cy="486833"/>
          </a:xfrm>
          <a:prstGeom prst="rect">
            <a:avLst/>
          </a:prstGeom>
        </p:spPr>
        <p:txBody>
          <a:bodyPr vert="horz" lIns="145143" tIns="72571" rIns="145143" bIns="72571" rtlCol="0" anchor="ctr"/>
          <a:lstStyle>
            <a:lvl1pPr algn="l">
              <a:defRPr sz="1900">
                <a:solidFill>
                  <a:schemeClr val="tx1">
                    <a:tint val="75000"/>
                  </a:schemeClr>
                </a:solidFill>
              </a:defRPr>
            </a:lvl1pPr>
          </a:lstStyle>
          <a:p>
            <a:fld id="{1D8BD707-D9CF-40AE-B4C6-C98DA3205C09}" type="datetimeFigureOut">
              <a:rPr lang="en-US" smtClean="0"/>
              <a:pPr/>
              <a:t>10/24/2025</a:t>
            </a:fld>
            <a:endParaRPr lang="en-US"/>
          </a:p>
        </p:txBody>
      </p:sp>
      <p:sp>
        <p:nvSpPr>
          <p:cNvPr id="5" name="Footer Placeholder 4"/>
          <p:cNvSpPr>
            <a:spLocks noGrp="1"/>
          </p:cNvSpPr>
          <p:nvPr>
            <p:ph type="ftr" sz="quarter" idx="3"/>
          </p:nvPr>
        </p:nvSpPr>
        <p:spPr>
          <a:xfrm>
            <a:off x="5554135" y="8475138"/>
            <a:ext cx="5147733" cy="486833"/>
          </a:xfrm>
          <a:prstGeom prst="rect">
            <a:avLst/>
          </a:prstGeom>
        </p:spPr>
        <p:txBody>
          <a:bodyPr vert="horz" lIns="145143" tIns="72571" rIns="145143" bIns="72571"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50133" y="8475138"/>
            <a:ext cx="3793067" cy="486833"/>
          </a:xfrm>
          <a:prstGeom prst="rect">
            <a:avLst/>
          </a:prstGeom>
        </p:spPr>
        <p:txBody>
          <a:bodyPr vert="horz" lIns="145143" tIns="72571" rIns="145143" bIns="72571" rtlCol="0" anchor="ctr"/>
          <a:lstStyle>
            <a:lvl1pPr algn="r">
              <a:defRPr sz="19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451422" rtl="0" eaLnBrk="1" latinLnBrk="0" hangingPunct="1">
        <a:spcBef>
          <a:spcPct val="0"/>
        </a:spcBef>
        <a:buNone/>
        <a:defRPr sz="7000" kern="1200">
          <a:solidFill>
            <a:schemeClr val="tx1"/>
          </a:solidFill>
          <a:latin typeface="+mj-lt"/>
          <a:ea typeface="+mj-ea"/>
          <a:cs typeface="+mj-cs"/>
        </a:defRPr>
      </a:lvl1pPr>
    </p:titleStyle>
    <p:bodyStyle>
      <a:lvl1pPr marL="544285" indent="-544285" algn="l" defTabSz="1451422"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85" indent="-453571" algn="l" defTabSz="1451422"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79" indent="-362857" algn="l" defTabSz="1451422"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88" indent="-362857" algn="l" defTabSz="1451422"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701" indent="-362857" algn="l" defTabSz="1451422"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413" indent="-362857" algn="l" defTabSz="1451422"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124" indent="-362857" algn="l" defTabSz="1451422"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836" indent="-362857" algn="l" defTabSz="1451422"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546" indent="-362857" algn="l" defTabSz="1451422"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1422" rtl="0" eaLnBrk="1" latinLnBrk="0" hangingPunct="1">
        <a:defRPr sz="2900" kern="1200">
          <a:solidFill>
            <a:schemeClr val="tx1"/>
          </a:solidFill>
          <a:latin typeface="+mn-lt"/>
          <a:ea typeface="+mn-ea"/>
          <a:cs typeface="+mn-cs"/>
        </a:defRPr>
      </a:lvl1pPr>
      <a:lvl2pPr marL="725714" algn="l" defTabSz="1451422" rtl="0" eaLnBrk="1" latinLnBrk="0" hangingPunct="1">
        <a:defRPr sz="2900" kern="1200">
          <a:solidFill>
            <a:schemeClr val="tx1"/>
          </a:solidFill>
          <a:latin typeface="+mn-lt"/>
          <a:ea typeface="+mn-ea"/>
          <a:cs typeface="+mn-cs"/>
        </a:defRPr>
      </a:lvl2pPr>
      <a:lvl3pPr marL="1451422" algn="l" defTabSz="1451422" rtl="0" eaLnBrk="1" latinLnBrk="0" hangingPunct="1">
        <a:defRPr sz="2900" kern="1200">
          <a:solidFill>
            <a:schemeClr val="tx1"/>
          </a:solidFill>
          <a:latin typeface="+mn-lt"/>
          <a:ea typeface="+mn-ea"/>
          <a:cs typeface="+mn-cs"/>
        </a:defRPr>
      </a:lvl3pPr>
      <a:lvl4pPr marL="2177136" algn="l" defTabSz="1451422" rtl="0" eaLnBrk="1" latinLnBrk="0" hangingPunct="1">
        <a:defRPr sz="2900" kern="1200">
          <a:solidFill>
            <a:schemeClr val="tx1"/>
          </a:solidFill>
          <a:latin typeface="+mn-lt"/>
          <a:ea typeface="+mn-ea"/>
          <a:cs typeface="+mn-cs"/>
        </a:defRPr>
      </a:lvl4pPr>
      <a:lvl5pPr marL="2902845" algn="l" defTabSz="1451422" rtl="0" eaLnBrk="1" latinLnBrk="0" hangingPunct="1">
        <a:defRPr sz="2900" kern="1200">
          <a:solidFill>
            <a:schemeClr val="tx1"/>
          </a:solidFill>
          <a:latin typeface="+mn-lt"/>
          <a:ea typeface="+mn-ea"/>
          <a:cs typeface="+mn-cs"/>
        </a:defRPr>
      </a:lvl5pPr>
      <a:lvl6pPr marL="3628557" algn="l" defTabSz="1451422" rtl="0" eaLnBrk="1" latinLnBrk="0" hangingPunct="1">
        <a:defRPr sz="2900" kern="1200">
          <a:solidFill>
            <a:schemeClr val="tx1"/>
          </a:solidFill>
          <a:latin typeface="+mn-lt"/>
          <a:ea typeface="+mn-ea"/>
          <a:cs typeface="+mn-cs"/>
        </a:defRPr>
      </a:lvl6pPr>
      <a:lvl7pPr marL="4354269" algn="l" defTabSz="1451422" rtl="0" eaLnBrk="1" latinLnBrk="0" hangingPunct="1">
        <a:defRPr sz="2900" kern="1200">
          <a:solidFill>
            <a:schemeClr val="tx1"/>
          </a:solidFill>
          <a:latin typeface="+mn-lt"/>
          <a:ea typeface="+mn-ea"/>
          <a:cs typeface="+mn-cs"/>
        </a:defRPr>
      </a:lvl7pPr>
      <a:lvl8pPr marL="5079981" algn="l" defTabSz="1451422" rtl="0" eaLnBrk="1" latinLnBrk="0" hangingPunct="1">
        <a:defRPr sz="2900" kern="1200">
          <a:solidFill>
            <a:schemeClr val="tx1"/>
          </a:solidFill>
          <a:latin typeface="+mn-lt"/>
          <a:ea typeface="+mn-ea"/>
          <a:cs typeface="+mn-cs"/>
        </a:defRPr>
      </a:lvl8pPr>
      <a:lvl9pPr marL="5805689" algn="l" defTabSz="1451422"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hyperlink" Target="mailto:media_igcindia2025@sangeetnatak.gov.in"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8.jpeg"/><Relationship Id="rId7"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T\Downloads\Picture1A.jpg"/>
          <p:cNvPicPr>
            <a:picLocks noChangeAspect="1" noChangeArrowheads="1"/>
          </p:cNvPicPr>
          <p:nvPr/>
        </p:nvPicPr>
        <p:blipFill>
          <a:blip r:embed="rId2" cstate="print"/>
          <a:srcRect/>
          <a:stretch>
            <a:fillRect/>
          </a:stretch>
        </p:blipFill>
        <p:spPr bwMode="auto">
          <a:xfrm>
            <a:off x="-7938" y="-7938"/>
            <a:ext cx="16273463" cy="9159876"/>
          </a:xfrm>
          <a:prstGeom prst="rect">
            <a:avLst/>
          </a:prstGeom>
          <a:noFill/>
        </p:spPr>
      </p:pic>
      <p:sp>
        <p:nvSpPr>
          <p:cNvPr id="5" name="TextBox 5"/>
          <p:cNvSpPr txBox="1"/>
          <p:nvPr/>
        </p:nvSpPr>
        <p:spPr>
          <a:xfrm>
            <a:off x="876300" y="3136900"/>
            <a:ext cx="14490700" cy="749300"/>
          </a:xfrm>
          <a:prstGeom prst="rect">
            <a:avLst/>
          </a:prstGeom>
          <a:solidFill>
            <a:srgbClr val="000000">
              <a:alpha val="0"/>
            </a:srgbClr>
          </a:solidFill>
        </p:spPr>
        <p:txBody>
          <a:bodyPr lIns="0" tIns="0" rIns="0" bIns="0" rtlCol="0" anchor="ctr"/>
          <a:lstStyle/>
          <a:p>
            <a:pPr indent="0" algn="ctr">
              <a:lnSpc>
                <a:spcPct val="160000"/>
              </a:lnSpc>
              <a:defRPr/>
            </a:pPr>
            <a:r>
              <a:rPr lang="en-US" sz="4900" b="1" dirty="0">
                <a:solidFill>
                  <a:srgbClr val="000000"/>
                </a:solidFill>
                <a:latin typeface="Bookman Old Style" pitchFamily="18" charset="0"/>
              </a:rPr>
              <a:t>20</a:t>
            </a:r>
            <a:r>
              <a:rPr lang="en-US" sz="4900" b="1" baseline="30000" dirty="0">
                <a:solidFill>
                  <a:srgbClr val="000000"/>
                </a:solidFill>
                <a:latin typeface="Bookman Old Style" pitchFamily="18" charset="0"/>
              </a:rPr>
              <a:t>ème</a:t>
            </a:r>
            <a:r>
              <a:rPr lang="en-US" sz="4900" b="1" dirty="0">
                <a:solidFill>
                  <a:srgbClr val="000000"/>
                </a:solidFill>
                <a:latin typeface="Bookman Old Style" pitchFamily="18" charset="0"/>
              </a:rPr>
              <a:t> session du </a:t>
            </a:r>
            <a:endParaRPr lang="en-US" sz="1100" dirty="0">
              <a:latin typeface="Bookman Old Style" pitchFamily="18" charset="0"/>
            </a:endParaRPr>
          </a:p>
        </p:txBody>
      </p:sp>
      <p:sp>
        <p:nvSpPr>
          <p:cNvPr id="6" name="TextBox 6"/>
          <p:cNvSpPr txBox="1"/>
          <p:nvPr/>
        </p:nvSpPr>
        <p:spPr>
          <a:xfrm>
            <a:off x="1422400" y="4419600"/>
            <a:ext cx="13271500" cy="749300"/>
          </a:xfrm>
          <a:prstGeom prst="rect">
            <a:avLst/>
          </a:prstGeom>
          <a:solidFill>
            <a:srgbClr val="000000">
              <a:alpha val="0"/>
            </a:srgbClr>
          </a:solidFill>
        </p:spPr>
        <p:txBody>
          <a:bodyPr lIns="0" tIns="0" rIns="0" bIns="0" rtlCol="0" anchor="ctr"/>
          <a:lstStyle/>
          <a:p>
            <a:pPr indent="0" algn="ctr">
              <a:lnSpc>
                <a:spcPct val="150000"/>
              </a:lnSpc>
              <a:defRPr/>
            </a:pPr>
            <a:r>
              <a:rPr lang="en-US" sz="3600" b="1" dirty="0" err="1">
                <a:solidFill>
                  <a:srgbClr val="030303"/>
                </a:solidFill>
                <a:latin typeface="Bookman Old Style" pitchFamily="18" charset="0"/>
              </a:rPr>
              <a:t>Comité</a:t>
            </a:r>
            <a:r>
              <a:rPr lang="en-US" sz="3600" b="1" dirty="0">
                <a:solidFill>
                  <a:srgbClr val="030303"/>
                </a:solidFill>
                <a:latin typeface="Bookman Old Style" pitchFamily="18" charset="0"/>
              </a:rPr>
              <a:t> </a:t>
            </a:r>
            <a:r>
              <a:rPr lang="en-US" sz="3600" b="1" dirty="0" err="1">
                <a:solidFill>
                  <a:srgbClr val="030303"/>
                </a:solidFill>
                <a:latin typeface="Bookman Old Style" pitchFamily="18" charset="0"/>
              </a:rPr>
              <a:t>intergouvernemental</a:t>
            </a:r>
            <a:r>
              <a:rPr lang="en-US" sz="3600" b="1" dirty="0">
                <a:solidFill>
                  <a:srgbClr val="030303"/>
                </a:solidFill>
                <a:latin typeface="Bookman Old Style" pitchFamily="18" charset="0"/>
              </a:rPr>
              <a:t> de </a:t>
            </a:r>
            <a:br>
              <a:rPr lang="en-US" sz="3600" b="1" dirty="0">
                <a:solidFill>
                  <a:srgbClr val="030303"/>
                </a:solidFill>
                <a:latin typeface="Bookman Old Style" pitchFamily="18" charset="0"/>
              </a:rPr>
            </a:br>
            <a:r>
              <a:rPr lang="en-US" sz="3600" b="1" dirty="0" err="1">
                <a:solidFill>
                  <a:srgbClr val="030303"/>
                </a:solidFill>
                <a:latin typeface="Bookman Old Style" pitchFamily="18" charset="0"/>
              </a:rPr>
              <a:t>sauvegarde</a:t>
            </a:r>
            <a:r>
              <a:rPr lang="en-US" sz="3600" b="1" dirty="0">
                <a:solidFill>
                  <a:srgbClr val="030303"/>
                </a:solidFill>
                <a:latin typeface="Bookman Old Style" pitchFamily="18" charset="0"/>
              </a:rPr>
              <a:t> du </a:t>
            </a:r>
            <a:r>
              <a:rPr lang="en-US" sz="3600" b="1" dirty="0" err="1">
                <a:solidFill>
                  <a:srgbClr val="030303"/>
                </a:solidFill>
                <a:latin typeface="Bookman Old Style" pitchFamily="18" charset="0"/>
              </a:rPr>
              <a:t>patrimoine</a:t>
            </a:r>
            <a:r>
              <a:rPr lang="en-US" sz="3600" b="1" dirty="0">
                <a:solidFill>
                  <a:srgbClr val="030303"/>
                </a:solidFill>
                <a:latin typeface="Bookman Old Style" pitchFamily="18" charset="0"/>
              </a:rPr>
              <a:t> </a:t>
            </a:r>
            <a:r>
              <a:rPr lang="en-US" sz="3600" b="1" dirty="0" err="1">
                <a:solidFill>
                  <a:srgbClr val="030303"/>
                </a:solidFill>
                <a:latin typeface="Bookman Old Style" pitchFamily="18" charset="0"/>
              </a:rPr>
              <a:t>culturel</a:t>
            </a:r>
            <a:r>
              <a:rPr lang="en-US" sz="3600" b="1" dirty="0">
                <a:solidFill>
                  <a:srgbClr val="030303"/>
                </a:solidFill>
                <a:latin typeface="Bookman Old Style" pitchFamily="18" charset="0"/>
              </a:rPr>
              <a:t> </a:t>
            </a:r>
            <a:r>
              <a:rPr lang="en-US" sz="3600" b="1" dirty="0" err="1">
                <a:solidFill>
                  <a:srgbClr val="030303"/>
                </a:solidFill>
                <a:latin typeface="Bookman Old Style" pitchFamily="18" charset="0"/>
              </a:rPr>
              <a:t>immatériel</a:t>
            </a:r>
            <a:endParaRPr lang="en-US" sz="3600" dirty="0">
              <a:latin typeface="Bookman Old Style" pitchFamily="18" charset="0"/>
            </a:endParaRPr>
          </a:p>
        </p:txBody>
      </p:sp>
      <p:sp>
        <p:nvSpPr>
          <p:cNvPr id="8" name="TextBox 8"/>
          <p:cNvSpPr txBox="1"/>
          <p:nvPr/>
        </p:nvSpPr>
        <p:spPr>
          <a:xfrm>
            <a:off x="812800" y="5943600"/>
            <a:ext cx="14490700" cy="990600"/>
          </a:xfrm>
          <a:prstGeom prst="rect">
            <a:avLst/>
          </a:prstGeom>
          <a:solidFill>
            <a:srgbClr val="000000">
              <a:alpha val="0"/>
            </a:srgbClr>
          </a:solidFill>
        </p:spPr>
        <p:txBody>
          <a:bodyPr lIns="0" tIns="0" rIns="0" bIns="0" rtlCol="0" anchor="ctr"/>
          <a:lstStyle/>
          <a:p>
            <a:pPr indent="0" algn="ctr">
              <a:lnSpc>
                <a:spcPct val="150000"/>
              </a:lnSpc>
              <a:defRPr/>
            </a:pPr>
            <a:r>
              <a:rPr lang="en-US" sz="3200" b="1" dirty="0">
                <a:solidFill>
                  <a:srgbClr val="C00000"/>
                </a:solidFill>
                <a:latin typeface="Bookman Old Style" pitchFamily="18" charset="0"/>
              </a:rPr>
              <a:t>8 au 13 </a:t>
            </a:r>
            <a:r>
              <a:rPr lang="en-US" sz="3200" b="1" dirty="0" err="1">
                <a:solidFill>
                  <a:srgbClr val="C00000"/>
                </a:solidFill>
                <a:latin typeface="Bookman Old Style" pitchFamily="18" charset="0"/>
              </a:rPr>
              <a:t>décembre</a:t>
            </a:r>
            <a:r>
              <a:rPr lang="en-US" sz="3200" b="1" dirty="0">
                <a:solidFill>
                  <a:srgbClr val="C00000"/>
                </a:solidFill>
                <a:latin typeface="Bookman Old Style" pitchFamily="18" charset="0"/>
              </a:rPr>
              <a:t> 2025 | </a:t>
            </a:r>
            <a:r>
              <a:rPr lang="en-US" sz="3200" b="1" i="1" dirty="0">
                <a:solidFill>
                  <a:srgbClr val="C00000"/>
                </a:solidFill>
                <a:latin typeface="Bookman Old Style" pitchFamily="18" charset="0"/>
              </a:rPr>
              <a:t>Lal Qila </a:t>
            </a:r>
            <a:r>
              <a:rPr lang="en-US" sz="3200" b="1" dirty="0">
                <a:solidFill>
                  <a:srgbClr val="C00000"/>
                </a:solidFill>
                <a:latin typeface="Bookman Old Style" pitchFamily="18" charset="0"/>
              </a:rPr>
              <a:t>(Fort Rouge), New Delhi, Inde</a:t>
            </a:r>
          </a:p>
        </p:txBody>
      </p:sp>
      <p:pic>
        <p:nvPicPr>
          <p:cNvPr id="9" name="Picture 3" descr="C:\Users\Admin-IT\Downloads\Logo_Header_Website.png"/>
          <p:cNvPicPr>
            <a:picLocks noChangeAspect="1" noChangeArrowheads="1"/>
          </p:cNvPicPr>
          <p:nvPr/>
        </p:nvPicPr>
        <p:blipFill>
          <a:blip r:embed="rId3" cstate="print"/>
          <a:srcRect/>
          <a:stretch>
            <a:fillRect/>
          </a:stretch>
        </p:blipFill>
        <p:spPr bwMode="auto">
          <a:xfrm>
            <a:off x="13041862" y="914400"/>
            <a:ext cx="2401338" cy="1066800"/>
          </a:xfrm>
          <a:prstGeom prst="rect">
            <a:avLst/>
          </a:prstGeom>
          <a:noFill/>
        </p:spPr>
      </p:pic>
      <p:pic>
        <p:nvPicPr>
          <p:cNvPr id="10" name="Picture 5" descr="C:\Users\Admin-IT\Downloads\Logo_MoC_Black.png"/>
          <p:cNvPicPr>
            <a:picLocks noChangeAspect="1" noChangeArrowheads="1"/>
          </p:cNvPicPr>
          <p:nvPr/>
        </p:nvPicPr>
        <p:blipFill>
          <a:blip r:embed="rId4" cstate="print"/>
          <a:srcRect/>
          <a:stretch>
            <a:fillRect/>
          </a:stretch>
        </p:blipFill>
        <p:spPr bwMode="auto">
          <a:xfrm>
            <a:off x="736600" y="914400"/>
            <a:ext cx="3467646" cy="1143000"/>
          </a:xfrm>
          <a:prstGeom prst="rect">
            <a:avLst/>
          </a:prstGeom>
          <a:noFill/>
        </p:spPr>
      </p:pic>
      <p:pic>
        <p:nvPicPr>
          <p:cNvPr id="2" name="Picture 2">
            <a:extLst>
              <a:ext uri="{FF2B5EF4-FFF2-40B4-BE49-F238E27FC236}">
                <a16:creationId xmlns:a16="http://schemas.microsoft.com/office/drawing/2014/main" id="{5E9CBECA-E58A-E634-33B5-0B0959B28D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8381" y="894806"/>
            <a:ext cx="1379538"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IT\Downloads\Picture1B.png"/>
          <p:cNvPicPr>
            <a:picLocks noChangeAspect="1" noChangeArrowheads="1"/>
          </p:cNvPicPr>
          <p:nvPr/>
        </p:nvPicPr>
        <p:blipFill>
          <a:blip r:embed="rId2" cstate="print"/>
          <a:srcRect/>
          <a:stretch>
            <a:fillRect/>
          </a:stretch>
        </p:blipFill>
        <p:spPr bwMode="auto">
          <a:xfrm>
            <a:off x="-7938" y="-7938"/>
            <a:ext cx="16271876" cy="9159876"/>
          </a:xfrm>
          <a:prstGeom prst="rect">
            <a:avLst/>
          </a:prstGeom>
          <a:noFill/>
        </p:spPr>
      </p:pic>
      <p:sp>
        <p:nvSpPr>
          <p:cNvPr id="4" name="AutoShape 4"/>
          <p:cNvSpPr/>
          <p:nvPr/>
        </p:nvSpPr>
        <p:spPr>
          <a:xfrm>
            <a:off x="1181100" y="1549400"/>
            <a:ext cx="8077200" cy="2336800"/>
          </a:xfrm>
          <a:prstGeom prst="rect">
            <a:avLst/>
          </a:prstGeom>
          <a:solidFill>
            <a:srgbClr val="000000">
              <a:alpha val="0"/>
            </a:srgbClr>
          </a:solidFill>
        </p:spPr>
        <p:txBody>
          <a:bodyPr/>
          <a:lstStyle/>
          <a:p>
            <a:endParaRPr lang="en-US"/>
          </a:p>
        </p:txBody>
      </p:sp>
      <p:sp>
        <p:nvSpPr>
          <p:cNvPr id="5" name="AutoShape 5"/>
          <p:cNvSpPr/>
          <p:nvPr/>
        </p:nvSpPr>
        <p:spPr>
          <a:xfrm>
            <a:off x="1181100" y="1549400"/>
            <a:ext cx="8077200" cy="2336800"/>
          </a:xfrm>
          <a:prstGeom prst="rect">
            <a:avLst/>
          </a:prstGeom>
          <a:solidFill>
            <a:srgbClr val="AAB4DC">
              <a:alpha val="47843"/>
            </a:srgbClr>
          </a:solidFill>
        </p:spPr>
        <p:txBody>
          <a:bodyPr/>
          <a:lstStyle/>
          <a:p>
            <a:endParaRPr lang="en-US"/>
          </a:p>
        </p:txBody>
      </p:sp>
      <p:sp>
        <p:nvSpPr>
          <p:cNvPr id="6" name="AutoShape 6"/>
          <p:cNvSpPr/>
          <p:nvPr/>
        </p:nvSpPr>
        <p:spPr>
          <a:xfrm>
            <a:off x="1181100" y="4076700"/>
            <a:ext cx="8077200" cy="4191000"/>
          </a:xfrm>
          <a:prstGeom prst="rect">
            <a:avLst/>
          </a:prstGeom>
          <a:solidFill>
            <a:srgbClr val="000000">
              <a:alpha val="0"/>
            </a:srgbClr>
          </a:solidFill>
        </p:spPr>
        <p:txBody>
          <a:bodyPr/>
          <a:lstStyle/>
          <a:p>
            <a:endParaRPr lang="en-US"/>
          </a:p>
        </p:txBody>
      </p:sp>
      <p:sp>
        <p:nvSpPr>
          <p:cNvPr id="7" name="AutoShape 7"/>
          <p:cNvSpPr/>
          <p:nvPr/>
        </p:nvSpPr>
        <p:spPr>
          <a:xfrm>
            <a:off x="1181100" y="4076700"/>
            <a:ext cx="3911600" cy="4191000"/>
          </a:xfrm>
          <a:prstGeom prst="rect">
            <a:avLst/>
          </a:prstGeom>
          <a:solidFill>
            <a:srgbClr val="AAB4DC">
              <a:alpha val="47843"/>
            </a:srgbClr>
          </a:solidFill>
        </p:spPr>
        <p:txBody>
          <a:bodyPr/>
          <a:lstStyle/>
          <a:p>
            <a:endParaRPr lang="en-US"/>
          </a:p>
        </p:txBody>
      </p:sp>
      <p:sp>
        <p:nvSpPr>
          <p:cNvPr id="8" name="AutoShape 8"/>
          <p:cNvSpPr/>
          <p:nvPr/>
        </p:nvSpPr>
        <p:spPr>
          <a:xfrm>
            <a:off x="1473200" y="4292600"/>
            <a:ext cx="660400" cy="660400"/>
          </a:xfrm>
          <a:prstGeom prst="roundRect">
            <a:avLst>
              <a:gd name="adj" fmla="val 50000"/>
            </a:avLst>
          </a:prstGeom>
          <a:solidFill>
            <a:srgbClr val="5171C2"/>
          </a:solidFill>
        </p:spPr>
        <p:txBody>
          <a:bodyPr/>
          <a:lstStyle/>
          <a:p>
            <a:endParaRPr lang="en-US"/>
          </a:p>
        </p:txBody>
      </p:sp>
      <p:sp>
        <p:nvSpPr>
          <p:cNvPr id="9" name="AutoShape 9"/>
          <p:cNvSpPr/>
          <p:nvPr/>
        </p:nvSpPr>
        <p:spPr>
          <a:xfrm>
            <a:off x="5346700" y="4076700"/>
            <a:ext cx="3911600" cy="4191000"/>
          </a:xfrm>
          <a:prstGeom prst="rect">
            <a:avLst/>
          </a:prstGeom>
          <a:solidFill>
            <a:srgbClr val="AAB4DC">
              <a:alpha val="47843"/>
            </a:srgbClr>
          </a:solidFill>
        </p:spPr>
        <p:txBody>
          <a:bodyPr/>
          <a:lstStyle/>
          <a:p>
            <a:endParaRPr lang="en-US"/>
          </a:p>
        </p:txBody>
      </p:sp>
      <p:sp>
        <p:nvSpPr>
          <p:cNvPr id="10" name="AutoShape 10"/>
          <p:cNvSpPr/>
          <p:nvPr/>
        </p:nvSpPr>
        <p:spPr>
          <a:xfrm>
            <a:off x="5638800" y="4292600"/>
            <a:ext cx="660400" cy="660400"/>
          </a:xfrm>
          <a:prstGeom prst="roundRect">
            <a:avLst>
              <a:gd name="adj" fmla="val 50000"/>
            </a:avLst>
          </a:prstGeom>
          <a:solidFill>
            <a:srgbClr val="5171C2"/>
          </a:solidFill>
        </p:spPr>
        <p:txBody>
          <a:bodyPr/>
          <a:lstStyle/>
          <a:p>
            <a:endParaRPr lang="en-US"/>
          </a:p>
        </p:txBody>
      </p:sp>
      <p:pic>
        <p:nvPicPr>
          <p:cNvPr id="11" name="Picture 11"/>
          <p:cNvPicPr>
            <a:picLocks noChangeAspect="1"/>
          </p:cNvPicPr>
          <p:nvPr/>
        </p:nvPicPr>
        <p:blipFill>
          <a:blip r:embed="rId3" cstate="print"/>
          <a:stretch>
            <a:fillRect/>
          </a:stretch>
        </p:blipFill>
        <p:spPr>
          <a:xfrm>
            <a:off x="9575800" y="1524001"/>
            <a:ext cx="5867400" cy="3657600"/>
          </a:xfrm>
          <a:prstGeom prst="rect">
            <a:avLst/>
          </a:prstGeom>
        </p:spPr>
      </p:pic>
      <p:pic>
        <p:nvPicPr>
          <p:cNvPr id="12" name="Picture 12"/>
          <p:cNvPicPr>
            <a:picLocks noChangeAspect="1"/>
          </p:cNvPicPr>
          <p:nvPr/>
        </p:nvPicPr>
        <p:blipFill>
          <a:blip r:embed="rId4" cstate="print"/>
          <a:stretch>
            <a:fillRect/>
          </a:stretch>
        </p:blipFill>
        <p:spPr>
          <a:xfrm>
            <a:off x="9652000" y="5429820"/>
            <a:ext cx="5867400" cy="3028380"/>
          </a:xfrm>
          <a:prstGeom prst="rect">
            <a:avLst/>
          </a:prstGeom>
        </p:spPr>
      </p:pic>
      <p:sp>
        <p:nvSpPr>
          <p:cNvPr id="13" name="TextBox 13"/>
          <p:cNvSpPr txBox="1"/>
          <p:nvPr/>
        </p:nvSpPr>
        <p:spPr>
          <a:xfrm>
            <a:off x="876300" y="609600"/>
            <a:ext cx="14490700" cy="533400"/>
          </a:xfrm>
          <a:prstGeom prst="rect">
            <a:avLst/>
          </a:prstGeom>
          <a:solidFill>
            <a:srgbClr val="000000">
              <a:alpha val="0"/>
            </a:srgbClr>
          </a:solidFill>
        </p:spPr>
        <p:txBody>
          <a:bodyPr lIns="0" tIns="0" rIns="0" bIns="0" rtlCol="0" anchor="ctr"/>
          <a:lstStyle/>
          <a:p>
            <a:pPr indent="0" algn="l">
              <a:lnSpc>
                <a:spcPct val="120000"/>
              </a:lnSpc>
              <a:defRPr/>
            </a:pPr>
            <a:r>
              <a:rPr lang="en-US" sz="3500" b="1" dirty="0">
                <a:solidFill>
                  <a:srgbClr val="3154D4"/>
                </a:solidFill>
                <a:latin typeface="Bookman Old Style" pitchFamily="18" charset="0"/>
              </a:rPr>
              <a:t>Voyager à New Delhi</a:t>
            </a:r>
            <a:endParaRPr lang="en-US" sz="1100" dirty="0">
              <a:latin typeface="Bookman Old Style" pitchFamily="18" charset="0"/>
            </a:endParaRPr>
          </a:p>
        </p:txBody>
      </p:sp>
      <p:sp>
        <p:nvSpPr>
          <p:cNvPr id="14" name="TextBox 14"/>
          <p:cNvSpPr txBox="1"/>
          <p:nvPr/>
        </p:nvSpPr>
        <p:spPr>
          <a:xfrm>
            <a:off x="1435100" y="1765300"/>
            <a:ext cx="7569200" cy="393700"/>
          </a:xfrm>
          <a:prstGeom prst="rect">
            <a:avLst/>
          </a:prstGeom>
          <a:solidFill>
            <a:srgbClr val="000000">
              <a:alpha val="0"/>
            </a:srgbClr>
          </a:solidFill>
        </p:spPr>
        <p:txBody>
          <a:bodyPr lIns="0" tIns="0" rIns="0" bIns="0" rtlCol="0" anchor="ctr"/>
          <a:lstStyle/>
          <a:p>
            <a:pPr indent="0" algn="l">
              <a:lnSpc>
                <a:spcPct val="120000"/>
              </a:lnSpc>
              <a:defRPr/>
            </a:pPr>
            <a:r>
              <a:rPr lang="en-US" sz="2600" b="1" dirty="0" err="1">
                <a:solidFill>
                  <a:srgbClr val="3154D4"/>
                </a:solidFill>
                <a:latin typeface="Bookman Old Style" pitchFamily="18" charset="0"/>
              </a:rPr>
              <a:t>Informations</a:t>
            </a:r>
            <a:r>
              <a:rPr lang="en-US" sz="2600" b="1" dirty="0">
                <a:solidFill>
                  <a:srgbClr val="3154D4"/>
                </a:solidFill>
                <a:latin typeface="Bookman Old Style" pitchFamily="18" charset="0"/>
              </a:rPr>
              <a:t> sur </a:t>
            </a:r>
            <a:r>
              <a:rPr lang="en-US" sz="2600" b="1" dirty="0" err="1">
                <a:solidFill>
                  <a:srgbClr val="3154D4"/>
                </a:solidFill>
                <a:latin typeface="Bookman Old Style" pitchFamily="18" charset="0"/>
              </a:rPr>
              <a:t>l’arrivée</a:t>
            </a:r>
            <a:endParaRPr lang="en-US" sz="1100" dirty="0">
              <a:latin typeface="Bookman Old Style" pitchFamily="18" charset="0"/>
            </a:endParaRPr>
          </a:p>
        </p:txBody>
      </p:sp>
      <p:sp>
        <p:nvSpPr>
          <p:cNvPr id="15" name="TextBox 15"/>
          <p:cNvSpPr txBox="1"/>
          <p:nvPr/>
        </p:nvSpPr>
        <p:spPr>
          <a:xfrm>
            <a:off x="1435100" y="5194300"/>
            <a:ext cx="3403600" cy="330200"/>
          </a:xfrm>
          <a:prstGeom prst="rect">
            <a:avLst/>
          </a:prstGeom>
          <a:solidFill>
            <a:srgbClr val="000000">
              <a:alpha val="0"/>
            </a:srgbClr>
          </a:solidFill>
        </p:spPr>
        <p:txBody>
          <a:bodyPr lIns="0" tIns="0" rIns="0" bIns="0" rtlCol="0" anchor="ctr"/>
          <a:lstStyle/>
          <a:p>
            <a:pPr indent="0" algn="l">
              <a:lnSpc>
                <a:spcPct val="120000"/>
              </a:lnSpc>
              <a:defRPr/>
            </a:pPr>
            <a:r>
              <a:rPr lang="en-US" sz="2100" b="1" dirty="0" err="1">
                <a:solidFill>
                  <a:srgbClr val="3154D4"/>
                </a:solidFill>
                <a:latin typeface="Bookman Old Style" pitchFamily="18" charset="0"/>
              </a:rPr>
              <a:t>Aéroport</a:t>
            </a:r>
            <a:r>
              <a:rPr lang="en-US" sz="2100" b="1" dirty="0">
                <a:solidFill>
                  <a:srgbClr val="3154D4"/>
                </a:solidFill>
                <a:latin typeface="Bookman Old Style" pitchFamily="18" charset="0"/>
              </a:rPr>
              <a:t> IGI</a:t>
            </a:r>
            <a:endParaRPr lang="en-US" sz="1100" dirty="0">
              <a:latin typeface="Bookman Old Style" pitchFamily="18" charset="0"/>
            </a:endParaRPr>
          </a:p>
        </p:txBody>
      </p:sp>
      <p:sp>
        <p:nvSpPr>
          <p:cNvPr id="16" name="TextBox 16"/>
          <p:cNvSpPr txBox="1"/>
          <p:nvPr/>
        </p:nvSpPr>
        <p:spPr>
          <a:xfrm>
            <a:off x="5537200" y="5257800"/>
            <a:ext cx="3403600" cy="330200"/>
          </a:xfrm>
          <a:prstGeom prst="rect">
            <a:avLst/>
          </a:prstGeom>
          <a:solidFill>
            <a:srgbClr val="000000">
              <a:alpha val="0"/>
            </a:srgbClr>
          </a:solidFill>
        </p:spPr>
        <p:txBody>
          <a:bodyPr lIns="0" tIns="0" rIns="0" bIns="0" rtlCol="0" anchor="ctr"/>
          <a:lstStyle/>
          <a:p>
            <a:pPr indent="0" algn="l">
              <a:lnSpc>
                <a:spcPct val="120000"/>
              </a:lnSpc>
              <a:defRPr/>
            </a:pPr>
            <a:r>
              <a:rPr lang="en-US" sz="2100" b="1" dirty="0" err="1">
                <a:solidFill>
                  <a:srgbClr val="3154D4"/>
                </a:solidFill>
                <a:latin typeface="Bookman Old Style" pitchFamily="18" charset="0"/>
              </a:rPr>
              <a:t>Informations</a:t>
            </a:r>
            <a:r>
              <a:rPr lang="en-US" sz="2100" b="1" dirty="0">
                <a:solidFill>
                  <a:srgbClr val="3154D4"/>
                </a:solidFill>
                <a:latin typeface="Bookman Old Style" pitchFamily="18" charset="0"/>
              </a:rPr>
              <a:t> de contact</a:t>
            </a:r>
            <a:endParaRPr lang="en-US" sz="1100" dirty="0">
              <a:latin typeface="Bookman Old Style" pitchFamily="18" charset="0"/>
            </a:endParaRPr>
          </a:p>
        </p:txBody>
      </p:sp>
      <p:sp>
        <p:nvSpPr>
          <p:cNvPr id="17" name="TextBox 17"/>
          <p:cNvSpPr txBox="1"/>
          <p:nvPr/>
        </p:nvSpPr>
        <p:spPr>
          <a:xfrm>
            <a:off x="1435100" y="2324100"/>
            <a:ext cx="7759700" cy="1333500"/>
          </a:xfrm>
          <a:prstGeom prst="rect">
            <a:avLst/>
          </a:prstGeom>
          <a:solidFill>
            <a:srgbClr val="000000">
              <a:alpha val="0"/>
            </a:srgbClr>
          </a:solidFill>
        </p:spPr>
        <p:txBody>
          <a:bodyPr lIns="0" tIns="0" rIns="0" bIns="0" rtlCol="0" anchor="ctr"/>
          <a:lstStyle/>
          <a:p>
            <a:pPr indent="0" algn="l">
              <a:lnSpc>
                <a:spcPct val="150000"/>
              </a:lnSpc>
              <a:defRPr/>
            </a:pPr>
            <a:r>
              <a:rPr lang="en-US" sz="1700" b="1" dirty="0">
                <a:solidFill>
                  <a:srgbClr val="030303"/>
                </a:solidFill>
                <a:latin typeface="Bookman Old Style" pitchFamily="18" charset="0"/>
              </a:rPr>
              <a:t>Bienvenue à New Delhi, la </a:t>
            </a:r>
            <a:r>
              <a:rPr lang="en-US" sz="1700" b="1" dirty="0" err="1">
                <a:solidFill>
                  <a:srgbClr val="030303"/>
                </a:solidFill>
                <a:latin typeface="Bookman Old Style" pitchFamily="18" charset="0"/>
              </a:rPr>
              <a:t>capitale</a:t>
            </a:r>
            <a:r>
              <a:rPr lang="en-US" sz="1700" b="1" dirty="0">
                <a:solidFill>
                  <a:srgbClr val="030303"/>
                </a:solidFill>
                <a:latin typeface="Bookman Old Style" pitchFamily="18" charset="0"/>
              </a:rPr>
              <a:t> de l’Inde ! </a:t>
            </a:r>
            <a:r>
              <a:rPr lang="en-US" sz="1700" dirty="0" err="1">
                <a:solidFill>
                  <a:srgbClr val="030303"/>
                </a:solidFill>
                <a:latin typeface="Bookman Old Style" pitchFamily="18" charset="0"/>
              </a:rPr>
              <a:t>Votre</a:t>
            </a:r>
            <a:r>
              <a:rPr lang="en-US" sz="1700" dirty="0">
                <a:solidFill>
                  <a:srgbClr val="030303"/>
                </a:solidFill>
                <a:latin typeface="Bookman Old Style" pitchFamily="18" charset="0"/>
              </a:rPr>
              <a:t> voyage </a:t>
            </a:r>
            <a:r>
              <a:rPr lang="en-US" sz="1700" dirty="0" err="1">
                <a:solidFill>
                  <a:srgbClr val="030303"/>
                </a:solidFill>
                <a:latin typeface="Bookman Old Style" pitchFamily="18" charset="0"/>
              </a:rPr>
              <a:t>culturel</a:t>
            </a:r>
            <a:r>
              <a:rPr lang="en-US" sz="1700" dirty="0">
                <a:solidFill>
                  <a:srgbClr val="030303"/>
                </a:solidFill>
                <a:latin typeface="Bookman Old Style" pitchFamily="18" charset="0"/>
              </a:rPr>
              <a:t> commence au terminal 3 de </a:t>
            </a:r>
            <a:r>
              <a:rPr lang="en-US" sz="1700" dirty="0" err="1">
                <a:solidFill>
                  <a:srgbClr val="030303"/>
                </a:solidFill>
                <a:latin typeface="Bookman Old Style" pitchFamily="18" charset="0"/>
              </a:rPr>
              <a:t>l’aéroport</a:t>
            </a:r>
            <a:r>
              <a:rPr lang="en-US" sz="1700" dirty="0">
                <a:solidFill>
                  <a:srgbClr val="030303"/>
                </a:solidFill>
                <a:latin typeface="Bookman Old Style" pitchFamily="18" charset="0"/>
              </a:rPr>
              <a:t> international Indira Gandhi, </a:t>
            </a:r>
            <a:r>
              <a:rPr lang="fr-FR" sz="1700" dirty="0">
                <a:solidFill>
                  <a:srgbClr val="030303"/>
                </a:solidFill>
                <a:latin typeface="Bookman Old Style" pitchFamily="18" charset="0"/>
              </a:rPr>
              <a:t>la porte d'entrée pour explorer Delhi, son patrimoine magnifique et ses traditions vivantes.</a:t>
            </a:r>
            <a:endParaRPr lang="en-US" sz="1100" dirty="0">
              <a:latin typeface="Bookman Old Style" pitchFamily="18" charset="0"/>
            </a:endParaRPr>
          </a:p>
        </p:txBody>
      </p:sp>
      <p:sp>
        <p:nvSpPr>
          <p:cNvPr id="18" name="TextBox 18"/>
          <p:cNvSpPr txBox="1"/>
          <p:nvPr/>
        </p:nvSpPr>
        <p:spPr>
          <a:xfrm>
            <a:off x="1440180" y="5429820"/>
            <a:ext cx="3403600" cy="2336800"/>
          </a:xfrm>
          <a:prstGeom prst="rect">
            <a:avLst/>
          </a:prstGeom>
          <a:solidFill>
            <a:srgbClr val="000000">
              <a:alpha val="0"/>
            </a:srgbClr>
          </a:solidFill>
        </p:spPr>
        <p:txBody>
          <a:bodyPr lIns="0" tIns="0" rIns="0" bIns="0" rtlCol="0" anchor="ctr"/>
          <a:lstStyle/>
          <a:p>
            <a:pPr indent="0" algn="l">
              <a:lnSpc>
                <a:spcPct val="150000"/>
              </a:lnSpc>
              <a:defRPr/>
            </a:pPr>
            <a:r>
              <a:rPr lang="en-US" sz="1700" b="1" dirty="0">
                <a:solidFill>
                  <a:srgbClr val="030303"/>
                </a:solidFill>
                <a:latin typeface="Bookman Old Style" pitchFamily="18" charset="0"/>
              </a:rPr>
              <a:t>Le terminal 3 de </a:t>
            </a:r>
            <a:r>
              <a:rPr lang="en-US" sz="1700" b="1" dirty="0" err="1">
                <a:solidFill>
                  <a:srgbClr val="030303"/>
                </a:solidFill>
                <a:latin typeface="Bookman Old Style" pitchFamily="18" charset="0"/>
              </a:rPr>
              <a:t>l’aéroport</a:t>
            </a:r>
            <a:r>
              <a:rPr lang="en-US" sz="1700" b="1" dirty="0">
                <a:solidFill>
                  <a:srgbClr val="030303"/>
                </a:solidFill>
                <a:latin typeface="Bookman Old Style" pitchFamily="18" charset="0"/>
              </a:rPr>
              <a:t> international Indira Gandhi sera </a:t>
            </a:r>
            <a:r>
              <a:rPr lang="en-US" sz="1700" b="1" dirty="0" err="1">
                <a:solidFill>
                  <a:srgbClr val="030303"/>
                </a:solidFill>
                <a:latin typeface="Bookman Old Style" pitchFamily="18" charset="0"/>
              </a:rPr>
              <a:t>votre</a:t>
            </a:r>
            <a:r>
              <a:rPr lang="en-US" sz="1700" b="1" dirty="0">
                <a:solidFill>
                  <a:srgbClr val="030303"/>
                </a:solidFill>
                <a:latin typeface="Bookman Old Style" pitchFamily="18" charset="0"/>
              </a:rPr>
              <a:t> point </a:t>
            </a:r>
            <a:r>
              <a:rPr lang="en-US" sz="1700" b="1" dirty="0" err="1">
                <a:solidFill>
                  <a:srgbClr val="030303"/>
                </a:solidFill>
                <a:latin typeface="Bookman Old Style" pitchFamily="18" charset="0"/>
              </a:rPr>
              <a:t>d’arrivée</a:t>
            </a:r>
            <a:r>
              <a:rPr lang="en-US" sz="1700" b="1" dirty="0">
                <a:solidFill>
                  <a:srgbClr val="030303"/>
                </a:solidFill>
                <a:latin typeface="Bookman Old Style" pitchFamily="18" charset="0"/>
              </a:rPr>
              <a:t> pour le 20.COM.</a:t>
            </a:r>
            <a:endParaRPr lang="en-US" sz="1100" dirty="0">
              <a:latin typeface="Bookman Old Style" pitchFamily="18" charset="0"/>
            </a:endParaRPr>
          </a:p>
        </p:txBody>
      </p:sp>
      <p:sp>
        <p:nvSpPr>
          <p:cNvPr id="19" name="TextBox 19"/>
          <p:cNvSpPr txBox="1"/>
          <p:nvPr/>
        </p:nvSpPr>
        <p:spPr>
          <a:xfrm>
            <a:off x="5537200" y="5486400"/>
            <a:ext cx="3467100" cy="2006600"/>
          </a:xfrm>
          <a:prstGeom prst="rect">
            <a:avLst/>
          </a:prstGeom>
          <a:solidFill>
            <a:srgbClr val="000000">
              <a:alpha val="0"/>
            </a:srgbClr>
          </a:solidFill>
        </p:spPr>
        <p:txBody>
          <a:bodyPr lIns="0" tIns="0" rIns="0" bIns="0" rtlCol="0" anchor="ctr"/>
          <a:lstStyle/>
          <a:p>
            <a:pPr indent="0" algn="l">
              <a:lnSpc>
                <a:spcPct val="150000"/>
              </a:lnSpc>
              <a:defRPr/>
            </a:pPr>
            <a:r>
              <a:rPr lang="en-US" sz="1700" b="1" dirty="0">
                <a:solidFill>
                  <a:srgbClr val="030303"/>
                </a:solidFill>
                <a:latin typeface="Bookman Old Style" pitchFamily="18" charset="0"/>
              </a:rPr>
              <a:t>Pour des </a:t>
            </a:r>
            <a:r>
              <a:rPr lang="en-US" sz="1700" b="1" dirty="0" err="1">
                <a:solidFill>
                  <a:srgbClr val="030303"/>
                </a:solidFill>
                <a:latin typeface="Bookman Old Style" pitchFamily="18" charset="0"/>
              </a:rPr>
              <a:t>demandes</a:t>
            </a:r>
            <a:r>
              <a:rPr lang="en-US" sz="1700" b="1" dirty="0">
                <a:solidFill>
                  <a:srgbClr val="030303"/>
                </a:solidFill>
                <a:latin typeface="Bookman Old Style" pitchFamily="18" charset="0"/>
              </a:rPr>
              <a:t> </a:t>
            </a:r>
            <a:r>
              <a:rPr lang="en-US" sz="1700" b="1" dirty="0" err="1">
                <a:solidFill>
                  <a:srgbClr val="030303"/>
                </a:solidFill>
                <a:latin typeface="Bookman Old Style" pitchFamily="18" charset="0"/>
              </a:rPr>
              <a:t>générales</a:t>
            </a:r>
            <a:r>
              <a:rPr lang="en-US" sz="1700" b="1" dirty="0">
                <a:solidFill>
                  <a:srgbClr val="030303"/>
                </a:solidFill>
                <a:latin typeface="Bookman Old Style" pitchFamily="18" charset="0"/>
              </a:rPr>
              <a:t>, </a:t>
            </a:r>
            <a:r>
              <a:rPr lang="en-US" sz="1700" b="1" dirty="0" err="1">
                <a:solidFill>
                  <a:srgbClr val="030303"/>
                </a:solidFill>
                <a:latin typeface="Bookman Old Style" pitchFamily="18" charset="0"/>
              </a:rPr>
              <a:t>contactez</a:t>
            </a:r>
            <a:r>
              <a:rPr lang="en-US" sz="1700" b="1" dirty="0">
                <a:solidFill>
                  <a:srgbClr val="030303"/>
                </a:solidFill>
                <a:latin typeface="Bookman Old Style" pitchFamily="18" charset="0"/>
              </a:rPr>
              <a:t> nous à </a:t>
            </a:r>
            <a:r>
              <a:rPr lang="en-US" sz="1700" b="1" dirty="0" err="1">
                <a:solidFill>
                  <a:srgbClr val="030303"/>
                </a:solidFill>
                <a:latin typeface="Bookman Old Style" pitchFamily="18" charset="0"/>
              </a:rPr>
              <a:t>l’adresse</a:t>
            </a:r>
            <a:r>
              <a:rPr lang="en-US" sz="1700" b="1" dirty="0">
                <a:solidFill>
                  <a:srgbClr val="030303"/>
                </a:solidFill>
                <a:latin typeface="Bookman Old Style" pitchFamily="18" charset="0"/>
              </a:rPr>
              <a:t> </a:t>
            </a:r>
            <a:r>
              <a:rPr lang="en-US" sz="1700" b="1" dirty="0">
                <a:solidFill>
                  <a:srgbClr val="FF0000"/>
                </a:solidFill>
                <a:latin typeface="Bookman Old Style" pitchFamily="18" charset="0"/>
              </a:rPr>
              <a:t>info_igcindia2025@sangeetnatak.gov.in</a:t>
            </a:r>
            <a:r>
              <a:rPr lang="en-US" sz="1700" b="1" dirty="0">
                <a:solidFill>
                  <a:srgbClr val="030303"/>
                </a:solidFill>
                <a:latin typeface="Bookman Old Style" pitchFamily="18" charset="0"/>
              </a:rPr>
              <a:t>.</a:t>
            </a:r>
            <a:endParaRPr lang="en-US" sz="1100" dirty="0">
              <a:latin typeface="Bookman Old Style" pitchFamily="18" charset="0"/>
            </a:endParaRPr>
          </a:p>
        </p:txBody>
      </p:sp>
      <p:pic>
        <p:nvPicPr>
          <p:cNvPr id="20" name="Picture 20"/>
          <p:cNvPicPr>
            <a:picLocks noChangeAspect="1"/>
          </p:cNvPicPr>
          <p:nvPr/>
        </p:nvPicPr>
        <p:blipFill>
          <a:blip r:embed="rId5" cstate="print"/>
          <a:srcRect t="12000" b="12000"/>
          <a:stretch>
            <a:fillRect/>
          </a:stretch>
        </p:blipFill>
        <p:spPr>
          <a:xfrm>
            <a:off x="1676400" y="4521200"/>
            <a:ext cx="279400" cy="215900"/>
          </a:xfrm>
          <a:prstGeom prst="rect">
            <a:avLst/>
          </a:prstGeom>
        </p:spPr>
      </p:pic>
      <p:pic>
        <p:nvPicPr>
          <p:cNvPr id="21" name="Picture 21"/>
          <p:cNvPicPr>
            <a:picLocks noChangeAspect="1"/>
          </p:cNvPicPr>
          <p:nvPr/>
        </p:nvPicPr>
        <p:blipFill>
          <a:blip r:embed="rId6" cstate="print"/>
          <a:srcRect t="6000" b="6000"/>
          <a:stretch>
            <a:fillRect/>
          </a:stretch>
        </p:blipFill>
        <p:spPr>
          <a:xfrm>
            <a:off x="5854700" y="4521200"/>
            <a:ext cx="241300" cy="215900"/>
          </a:xfrm>
          <a:prstGeom prst="rect">
            <a:avLst/>
          </a:prstGeom>
        </p:spPr>
      </p:pic>
      <p:pic>
        <p:nvPicPr>
          <p:cNvPr id="2" name="Picture 2">
            <a:extLst>
              <a:ext uri="{FF2B5EF4-FFF2-40B4-BE49-F238E27FC236}">
                <a16:creationId xmlns:a16="http://schemas.microsoft.com/office/drawing/2014/main" id="{17A91DD2-24AE-DD2D-D89A-267ACC9E34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IT\Downloads\Picture1B.png"/>
          <p:cNvPicPr>
            <a:picLocks noChangeAspect="1" noChangeArrowheads="1"/>
          </p:cNvPicPr>
          <p:nvPr/>
        </p:nvPicPr>
        <p:blipFill>
          <a:blip r:embed="rId2" cstate="print"/>
          <a:srcRect/>
          <a:stretch>
            <a:fillRect/>
          </a:stretch>
        </p:blipFill>
        <p:spPr bwMode="auto">
          <a:xfrm>
            <a:off x="-7938" y="-7938"/>
            <a:ext cx="16271876" cy="9159876"/>
          </a:xfrm>
          <a:prstGeom prst="rect">
            <a:avLst/>
          </a:prstGeom>
          <a:noFill/>
        </p:spPr>
      </p:pic>
      <p:sp>
        <p:nvSpPr>
          <p:cNvPr id="4" name="AutoShape 4"/>
          <p:cNvSpPr/>
          <p:nvPr/>
        </p:nvSpPr>
        <p:spPr>
          <a:xfrm>
            <a:off x="1181100" y="1663700"/>
            <a:ext cx="8077200" cy="2527300"/>
          </a:xfrm>
          <a:prstGeom prst="rect">
            <a:avLst/>
          </a:prstGeom>
          <a:solidFill>
            <a:srgbClr val="000000">
              <a:alpha val="0"/>
            </a:srgbClr>
          </a:solidFill>
        </p:spPr>
        <p:txBody>
          <a:bodyPr/>
          <a:lstStyle/>
          <a:p>
            <a:endParaRPr lang="en-US"/>
          </a:p>
        </p:txBody>
      </p:sp>
      <p:sp>
        <p:nvSpPr>
          <p:cNvPr id="5" name="AutoShape 5"/>
          <p:cNvSpPr/>
          <p:nvPr/>
        </p:nvSpPr>
        <p:spPr>
          <a:xfrm>
            <a:off x="1181100" y="1663700"/>
            <a:ext cx="8077200" cy="2527300"/>
          </a:xfrm>
          <a:prstGeom prst="rect">
            <a:avLst/>
          </a:prstGeom>
          <a:solidFill>
            <a:srgbClr val="AAB4DC">
              <a:alpha val="47843"/>
            </a:srgbClr>
          </a:solidFill>
        </p:spPr>
        <p:txBody>
          <a:bodyPr/>
          <a:lstStyle/>
          <a:p>
            <a:endParaRPr lang="en-US"/>
          </a:p>
        </p:txBody>
      </p:sp>
      <p:sp>
        <p:nvSpPr>
          <p:cNvPr id="6" name="AutoShape 6"/>
          <p:cNvSpPr/>
          <p:nvPr/>
        </p:nvSpPr>
        <p:spPr>
          <a:xfrm>
            <a:off x="1181100" y="4394200"/>
            <a:ext cx="8077200" cy="3797300"/>
          </a:xfrm>
          <a:prstGeom prst="rect">
            <a:avLst/>
          </a:prstGeom>
          <a:solidFill>
            <a:srgbClr val="000000">
              <a:alpha val="0"/>
            </a:srgbClr>
          </a:solidFill>
        </p:spPr>
        <p:txBody>
          <a:bodyPr/>
          <a:lstStyle/>
          <a:p>
            <a:endParaRPr lang="en-US"/>
          </a:p>
        </p:txBody>
      </p:sp>
      <p:sp>
        <p:nvSpPr>
          <p:cNvPr id="9" name="AutoShape 9"/>
          <p:cNvSpPr/>
          <p:nvPr/>
        </p:nvSpPr>
        <p:spPr>
          <a:xfrm>
            <a:off x="1181100" y="4343400"/>
            <a:ext cx="8077200" cy="4038600"/>
          </a:xfrm>
          <a:prstGeom prst="rect">
            <a:avLst/>
          </a:prstGeom>
          <a:solidFill>
            <a:srgbClr val="AAB4DC">
              <a:alpha val="47843"/>
            </a:srgbClr>
          </a:solidFill>
        </p:spPr>
        <p:txBody>
          <a:bodyPr/>
          <a:lstStyle/>
          <a:p>
            <a:endParaRPr lang="en-US"/>
          </a:p>
        </p:txBody>
      </p:sp>
      <p:sp>
        <p:nvSpPr>
          <p:cNvPr id="10" name="AutoShape 10"/>
          <p:cNvSpPr/>
          <p:nvPr/>
        </p:nvSpPr>
        <p:spPr>
          <a:xfrm>
            <a:off x="4826000" y="4648200"/>
            <a:ext cx="711200" cy="711200"/>
          </a:xfrm>
          <a:prstGeom prst="roundRect">
            <a:avLst>
              <a:gd name="adj" fmla="val 50000"/>
            </a:avLst>
          </a:prstGeom>
          <a:solidFill>
            <a:srgbClr val="5171C2"/>
          </a:solidFill>
        </p:spPr>
        <p:txBody>
          <a:bodyPr/>
          <a:lstStyle/>
          <a:p>
            <a:endParaRPr lang="en-US"/>
          </a:p>
        </p:txBody>
      </p:sp>
      <p:pic>
        <p:nvPicPr>
          <p:cNvPr id="11" name="Picture 11"/>
          <p:cNvPicPr>
            <a:picLocks noChangeAspect="1"/>
          </p:cNvPicPr>
          <p:nvPr/>
        </p:nvPicPr>
        <p:blipFill>
          <a:blip r:embed="rId3" cstate="print"/>
          <a:stretch>
            <a:fillRect/>
          </a:stretch>
        </p:blipFill>
        <p:spPr>
          <a:xfrm>
            <a:off x="9347200" y="1676400"/>
            <a:ext cx="6510779"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3"/>
          <p:cNvSpPr txBox="1"/>
          <p:nvPr/>
        </p:nvSpPr>
        <p:spPr>
          <a:xfrm>
            <a:off x="876300" y="660400"/>
            <a:ext cx="14490700" cy="571500"/>
          </a:xfrm>
          <a:prstGeom prst="rect">
            <a:avLst/>
          </a:prstGeom>
          <a:solidFill>
            <a:srgbClr val="000000">
              <a:alpha val="0"/>
            </a:srgbClr>
          </a:solidFill>
        </p:spPr>
        <p:txBody>
          <a:bodyPr lIns="0" tIns="0" rIns="0" bIns="0" rtlCol="0" anchor="ctr"/>
          <a:lstStyle/>
          <a:p>
            <a:pPr indent="0" algn="l">
              <a:lnSpc>
                <a:spcPct val="120000"/>
              </a:lnSpc>
              <a:defRPr/>
            </a:pPr>
            <a:r>
              <a:rPr lang="en-US" sz="3700" b="1" dirty="0">
                <a:solidFill>
                  <a:srgbClr val="3154D4"/>
                </a:solidFill>
                <a:latin typeface="Bookman Old Style" pitchFamily="18" charset="0"/>
              </a:rPr>
              <a:t>Aperçu du lieu du 20.COM</a:t>
            </a:r>
            <a:endParaRPr lang="en-US" sz="1100" dirty="0">
              <a:latin typeface="Bookman Old Style" pitchFamily="18" charset="0"/>
            </a:endParaRPr>
          </a:p>
        </p:txBody>
      </p:sp>
      <p:sp>
        <p:nvSpPr>
          <p:cNvPr id="14" name="TextBox 14"/>
          <p:cNvSpPr txBox="1"/>
          <p:nvPr/>
        </p:nvSpPr>
        <p:spPr>
          <a:xfrm>
            <a:off x="1435100" y="1905000"/>
            <a:ext cx="7569200" cy="431800"/>
          </a:xfrm>
          <a:prstGeom prst="rect">
            <a:avLst/>
          </a:prstGeom>
          <a:solidFill>
            <a:srgbClr val="000000">
              <a:alpha val="0"/>
            </a:srgbClr>
          </a:solidFill>
        </p:spPr>
        <p:txBody>
          <a:bodyPr lIns="0" tIns="0" rIns="0" bIns="0" rtlCol="0" anchor="ctr"/>
          <a:lstStyle/>
          <a:p>
            <a:pPr indent="0" algn="l">
              <a:lnSpc>
                <a:spcPct val="120000"/>
              </a:lnSpc>
              <a:defRPr/>
            </a:pPr>
            <a:r>
              <a:rPr lang="en-US" sz="2800" b="1" dirty="0" err="1">
                <a:solidFill>
                  <a:srgbClr val="3154D4"/>
                </a:solidFill>
                <a:latin typeface="Bookman Old Style" pitchFamily="18" charset="0"/>
              </a:rPr>
              <a:t>Calendrier</a:t>
            </a:r>
            <a:r>
              <a:rPr lang="en-US" sz="2800" b="1" dirty="0">
                <a:solidFill>
                  <a:srgbClr val="3154D4"/>
                </a:solidFill>
                <a:latin typeface="Bookman Old Style" pitchFamily="18" charset="0"/>
              </a:rPr>
              <a:t> des </a:t>
            </a:r>
            <a:r>
              <a:rPr lang="en-US" sz="2800" b="1" dirty="0" err="1">
                <a:solidFill>
                  <a:srgbClr val="3154D4"/>
                </a:solidFill>
                <a:latin typeface="Bookman Old Style" pitchFamily="18" charset="0"/>
              </a:rPr>
              <a:t>évènements</a:t>
            </a:r>
            <a:endParaRPr lang="en-US" sz="1100" dirty="0">
              <a:latin typeface="Bookman Old Style" pitchFamily="18" charset="0"/>
            </a:endParaRPr>
          </a:p>
        </p:txBody>
      </p:sp>
      <p:sp>
        <p:nvSpPr>
          <p:cNvPr id="16" name="TextBox 16"/>
          <p:cNvSpPr txBox="1"/>
          <p:nvPr/>
        </p:nvSpPr>
        <p:spPr>
          <a:xfrm>
            <a:off x="3556000" y="5562600"/>
            <a:ext cx="3403600" cy="355600"/>
          </a:xfrm>
          <a:prstGeom prst="rect">
            <a:avLst/>
          </a:prstGeom>
          <a:solidFill>
            <a:srgbClr val="000000">
              <a:alpha val="0"/>
            </a:srgbClr>
          </a:solidFill>
        </p:spPr>
        <p:txBody>
          <a:bodyPr lIns="0" tIns="0" rIns="0" bIns="0" rtlCol="0" anchor="ctr"/>
          <a:lstStyle/>
          <a:p>
            <a:pPr indent="0" algn="ctr">
              <a:lnSpc>
                <a:spcPct val="120000"/>
              </a:lnSpc>
              <a:defRPr/>
            </a:pPr>
            <a:r>
              <a:rPr lang="en-US" sz="2300" b="1" dirty="0">
                <a:solidFill>
                  <a:srgbClr val="3154D4"/>
                </a:solidFill>
                <a:latin typeface="Bookman Old Style" pitchFamily="18" charset="0"/>
              </a:rPr>
              <a:t>Un lieu </a:t>
            </a:r>
            <a:r>
              <a:rPr lang="en-US" sz="2300" b="1" dirty="0" err="1">
                <a:solidFill>
                  <a:srgbClr val="3154D4"/>
                </a:solidFill>
                <a:latin typeface="Bookman Old Style" pitchFamily="18" charset="0"/>
              </a:rPr>
              <a:t>historique</a:t>
            </a:r>
            <a:endParaRPr lang="en-US" sz="1100" dirty="0">
              <a:latin typeface="Bookman Old Style" pitchFamily="18" charset="0"/>
            </a:endParaRPr>
          </a:p>
        </p:txBody>
      </p:sp>
      <p:sp>
        <p:nvSpPr>
          <p:cNvPr id="17" name="TextBox 17"/>
          <p:cNvSpPr txBox="1"/>
          <p:nvPr/>
        </p:nvSpPr>
        <p:spPr>
          <a:xfrm>
            <a:off x="1435100" y="2514600"/>
            <a:ext cx="7569200" cy="1435100"/>
          </a:xfrm>
          <a:prstGeom prst="rect">
            <a:avLst/>
          </a:prstGeom>
          <a:solidFill>
            <a:srgbClr val="000000">
              <a:alpha val="0"/>
            </a:srgbClr>
          </a:solidFill>
        </p:spPr>
        <p:txBody>
          <a:bodyPr lIns="0" tIns="0" rIns="0" bIns="0" rtlCol="0" anchor="ctr"/>
          <a:lstStyle/>
          <a:p>
            <a:pPr>
              <a:lnSpc>
                <a:spcPct val="150000"/>
              </a:lnSpc>
              <a:defRPr/>
            </a:pPr>
            <a:r>
              <a:rPr lang="en-US" sz="2400" b="1" dirty="0">
                <a:solidFill>
                  <a:srgbClr val="030303"/>
                </a:solidFill>
                <a:latin typeface="Bookman Old Style" pitchFamily="18" charset="0"/>
              </a:rPr>
              <a:t>Dates : </a:t>
            </a:r>
            <a:r>
              <a:rPr lang="en-US" sz="2400" b="1" dirty="0">
                <a:solidFill>
                  <a:srgbClr val="1F497D"/>
                </a:solidFill>
                <a:latin typeface="Bookman Old Style" pitchFamily="18" charset="0"/>
              </a:rPr>
              <a:t>8 au 13 </a:t>
            </a:r>
            <a:r>
              <a:rPr lang="en-US" sz="2400" b="1" dirty="0" err="1">
                <a:solidFill>
                  <a:srgbClr val="1F497D"/>
                </a:solidFill>
                <a:latin typeface="Bookman Old Style" pitchFamily="18" charset="0"/>
              </a:rPr>
              <a:t>décembre</a:t>
            </a:r>
            <a:r>
              <a:rPr lang="en-US" sz="2400" b="1" dirty="0">
                <a:solidFill>
                  <a:srgbClr val="1F497D"/>
                </a:solidFill>
                <a:latin typeface="Bookman Old Style" pitchFamily="18" charset="0"/>
              </a:rPr>
              <a:t> 2025</a:t>
            </a:r>
            <a:br>
              <a:rPr lang="en-US" sz="2400" b="1" dirty="0">
                <a:solidFill>
                  <a:srgbClr val="030303"/>
                </a:solidFill>
                <a:latin typeface="Bookman Old Style" pitchFamily="18" charset="0"/>
              </a:rPr>
            </a:br>
            <a:r>
              <a:rPr lang="en-US" sz="2400" b="1" dirty="0">
                <a:solidFill>
                  <a:srgbClr val="030303"/>
                </a:solidFill>
                <a:latin typeface="Bookman Old Style" pitchFamily="18" charset="0"/>
              </a:rPr>
              <a:t>Lieu : </a:t>
            </a:r>
            <a:r>
              <a:rPr lang="en-US" sz="2400" b="1" i="1" dirty="0">
                <a:solidFill>
                  <a:srgbClr val="1F497D"/>
                </a:solidFill>
                <a:latin typeface="Bookman Old Style" pitchFamily="18" charset="0"/>
              </a:rPr>
              <a:t>Lal Qila </a:t>
            </a:r>
            <a:r>
              <a:rPr lang="en-US" sz="2400" b="1" dirty="0">
                <a:solidFill>
                  <a:srgbClr val="1F497D"/>
                </a:solidFill>
                <a:latin typeface="Bookman Old Style" pitchFamily="18" charset="0"/>
              </a:rPr>
              <a:t>(Fort Rouge), New Delhi, Inde</a:t>
            </a:r>
            <a:endParaRPr lang="en-US" sz="1400" dirty="0">
              <a:solidFill>
                <a:srgbClr val="1F497D"/>
              </a:solidFill>
              <a:latin typeface="Bookman Old Style" pitchFamily="18" charset="0"/>
            </a:endParaRPr>
          </a:p>
        </p:txBody>
      </p:sp>
      <p:sp>
        <p:nvSpPr>
          <p:cNvPr id="19" name="TextBox 19"/>
          <p:cNvSpPr txBox="1"/>
          <p:nvPr/>
        </p:nvSpPr>
        <p:spPr>
          <a:xfrm>
            <a:off x="1435100" y="5562600"/>
            <a:ext cx="7569200" cy="1803400"/>
          </a:xfrm>
          <a:prstGeom prst="rect">
            <a:avLst/>
          </a:prstGeom>
          <a:solidFill>
            <a:srgbClr val="000000">
              <a:alpha val="0"/>
            </a:srgbClr>
          </a:solidFill>
        </p:spPr>
        <p:txBody>
          <a:bodyPr lIns="0" tIns="0" rIns="0" bIns="0" rtlCol="0" anchor="ctr"/>
          <a:lstStyle/>
          <a:p>
            <a:pPr indent="0" algn="ctr">
              <a:lnSpc>
                <a:spcPct val="150000"/>
              </a:lnSpc>
              <a:defRPr/>
            </a:pPr>
            <a:r>
              <a:rPr lang="en-US" sz="1800" b="1" dirty="0">
                <a:solidFill>
                  <a:srgbClr val="030303"/>
                </a:solidFill>
                <a:latin typeface="Bookman Old Style" pitchFamily="18" charset="0"/>
              </a:rPr>
              <a:t>Le </a:t>
            </a:r>
            <a:r>
              <a:rPr lang="en-US" sz="1800" b="1" dirty="0" err="1">
                <a:solidFill>
                  <a:srgbClr val="030303"/>
                </a:solidFill>
                <a:latin typeface="Bookman Old Style" pitchFamily="18" charset="0"/>
              </a:rPr>
              <a:t>prestigieux</a:t>
            </a:r>
            <a:r>
              <a:rPr lang="en-US" sz="1800" b="1" dirty="0">
                <a:solidFill>
                  <a:srgbClr val="030303"/>
                </a:solidFill>
                <a:latin typeface="Bookman Old Style" pitchFamily="18" charset="0"/>
              </a:rPr>
              <a:t> Fort Rouge </a:t>
            </a:r>
            <a:r>
              <a:rPr lang="en-US" sz="1800" b="1" dirty="0" err="1">
                <a:solidFill>
                  <a:srgbClr val="030303"/>
                </a:solidFill>
                <a:latin typeface="Bookman Old Style" pitchFamily="18" charset="0"/>
              </a:rPr>
              <a:t>sert</a:t>
            </a:r>
            <a:r>
              <a:rPr lang="en-US" sz="1800" b="1" dirty="0">
                <a:solidFill>
                  <a:srgbClr val="030303"/>
                </a:solidFill>
                <a:latin typeface="Bookman Old Style" pitchFamily="18" charset="0"/>
              </a:rPr>
              <a:t> de lieu principal, </a:t>
            </a:r>
            <a:r>
              <a:rPr lang="en-US" sz="1800" b="1" dirty="0" err="1">
                <a:solidFill>
                  <a:srgbClr val="030303"/>
                </a:solidFill>
                <a:latin typeface="Bookman Old Style" pitchFamily="18" charset="0"/>
              </a:rPr>
              <a:t>symbolisant</a:t>
            </a:r>
            <a:r>
              <a:rPr lang="en-US" sz="1800" b="1" dirty="0">
                <a:solidFill>
                  <a:srgbClr val="030303"/>
                </a:solidFill>
                <a:latin typeface="Bookman Old Style" pitchFamily="18" charset="0"/>
              </a:rPr>
              <a:t> le riche </a:t>
            </a:r>
            <a:r>
              <a:rPr lang="en-US" sz="1800" b="1" dirty="0" err="1">
                <a:solidFill>
                  <a:srgbClr val="030303"/>
                </a:solidFill>
                <a:latin typeface="Bookman Old Style" pitchFamily="18" charset="0"/>
              </a:rPr>
              <a:t>patrimoine</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culturel</a:t>
            </a:r>
            <a:r>
              <a:rPr lang="en-US" sz="1800" b="1" dirty="0">
                <a:solidFill>
                  <a:srgbClr val="030303"/>
                </a:solidFill>
                <a:latin typeface="Bookman Old Style" pitchFamily="18" charset="0"/>
              </a:rPr>
              <a:t> et </a:t>
            </a:r>
            <a:r>
              <a:rPr lang="en-US" sz="1800" b="1" dirty="0" err="1">
                <a:solidFill>
                  <a:srgbClr val="030303"/>
                </a:solidFill>
                <a:latin typeface="Bookman Old Style" pitchFamily="18" charset="0"/>
              </a:rPr>
              <a:t>l’importance</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historique</a:t>
            </a:r>
            <a:r>
              <a:rPr lang="en-US" sz="1800" b="1" dirty="0">
                <a:solidFill>
                  <a:srgbClr val="030303"/>
                </a:solidFill>
                <a:latin typeface="Bookman Old Style" pitchFamily="18" charset="0"/>
              </a:rPr>
              <a:t> de l’Inde. </a:t>
            </a:r>
            <a:endParaRPr lang="en-US" sz="1100" dirty="0">
              <a:latin typeface="Bookman Old Style" pitchFamily="18" charset="0"/>
            </a:endParaRPr>
          </a:p>
        </p:txBody>
      </p:sp>
      <p:pic>
        <p:nvPicPr>
          <p:cNvPr id="21" name="Picture 21"/>
          <p:cNvPicPr>
            <a:picLocks noChangeAspect="1"/>
          </p:cNvPicPr>
          <p:nvPr/>
        </p:nvPicPr>
        <p:blipFill>
          <a:blip r:embed="rId4" cstate="print"/>
          <a:srcRect l="12000" r="12000"/>
          <a:stretch>
            <a:fillRect/>
          </a:stretch>
        </p:blipFill>
        <p:spPr>
          <a:xfrm>
            <a:off x="5054600" y="4876800"/>
            <a:ext cx="177800" cy="228600"/>
          </a:xfrm>
          <a:prstGeom prst="rect">
            <a:avLst/>
          </a:prstGeom>
        </p:spPr>
      </p:pic>
      <p:pic>
        <p:nvPicPr>
          <p:cNvPr id="2" name="Picture 2">
            <a:extLst>
              <a:ext uri="{FF2B5EF4-FFF2-40B4-BE49-F238E27FC236}">
                <a16:creationId xmlns:a16="http://schemas.microsoft.com/office/drawing/2014/main" id="{010C0F2B-A582-B618-8D7D-BB83AAB6B8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in-IT\Downloads\Picture1B.png">
            <a:extLst>
              <a:ext uri="{FF2B5EF4-FFF2-40B4-BE49-F238E27FC236}">
                <a16:creationId xmlns:a16="http://schemas.microsoft.com/office/drawing/2014/main" id="{AAAB5D8C-6787-A1DB-90D4-B7625B182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7938"/>
            <a:ext cx="16271876" cy="915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AutoShape 4">
            <a:extLst>
              <a:ext uri="{FF2B5EF4-FFF2-40B4-BE49-F238E27FC236}">
                <a16:creationId xmlns:a16="http://schemas.microsoft.com/office/drawing/2014/main" id="{D4323481-566E-F42B-7F72-23F2F693D8E2}"/>
              </a:ext>
            </a:extLst>
          </p:cNvPr>
          <p:cNvSpPr>
            <a:spLocks noChangeArrowheads="1"/>
          </p:cNvSpPr>
          <p:nvPr/>
        </p:nvSpPr>
        <p:spPr bwMode="auto">
          <a:xfrm>
            <a:off x="876300" y="1549400"/>
            <a:ext cx="14490700" cy="69723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316" name="AutoShape 5">
            <a:extLst>
              <a:ext uri="{FF2B5EF4-FFF2-40B4-BE49-F238E27FC236}">
                <a16:creationId xmlns:a16="http://schemas.microsoft.com/office/drawing/2014/main" id="{C4E4849C-0E19-BA54-1776-0289FB093957}"/>
              </a:ext>
            </a:extLst>
          </p:cNvPr>
          <p:cNvSpPr>
            <a:spLocks noChangeArrowheads="1"/>
          </p:cNvSpPr>
          <p:nvPr/>
        </p:nvSpPr>
        <p:spPr bwMode="auto">
          <a:xfrm>
            <a:off x="876300" y="1549400"/>
            <a:ext cx="7086600" cy="69723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317" name="AutoShape 6">
            <a:extLst>
              <a:ext uri="{FF2B5EF4-FFF2-40B4-BE49-F238E27FC236}">
                <a16:creationId xmlns:a16="http://schemas.microsoft.com/office/drawing/2014/main" id="{7FF3E053-6269-A784-8248-F579474BE7F6}"/>
              </a:ext>
            </a:extLst>
          </p:cNvPr>
          <p:cNvSpPr>
            <a:spLocks noChangeArrowheads="1"/>
          </p:cNvSpPr>
          <p:nvPr/>
        </p:nvSpPr>
        <p:spPr bwMode="auto">
          <a:xfrm>
            <a:off x="876300" y="1549400"/>
            <a:ext cx="7086600" cy="69723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318" name="AutoShape 7">
            <a:extLst>
              <a:ext uri="{FF2B5EF4-FFF2-40B4-BE49-F238E27FC236}">
                <a16:creationId xmlns:a16="http://schemas.microsoft.com/office/drawing/2014/main" id="{F40BC5DF-2EDD-45FF-B311-50728FC209FF}"/>
              </a:ext>
            </a:extLst>
          </p:cNvPr>
          <p:cNvSpPr>
            <a:spLocks noChangeArrowheads="1"/>
          </p:cNvSpPr>
          <p:nvPr/>
        </p:nvSpPr>
        <p:spPr bwMode="auto">
          <a:xfrm>
            <a:off x="508000" y="6705600"/>
            <a:ext cx="7086600" cy="1752600"/>
          </a:xfrm>
          <a:prstGeom prst="rect">
            <a:avLst/>
          </a:prstGeom>
          <a:solidFill>
            <a:srgbClr val="AAB4DC">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319" name="AutoShape 8">
            <a:extLst>
              <a:ext uri="{FF2B5EF4-FFF2-40B4-BE49-F238E27FC236}">
                <a16:creationId xmlns:a16="http://schemas.microsoft.com/office/drawing/2014/main" id="{44559878-1FE8-50F6-5DC7-DA5486E75CD0}"/>
              </a:ext>
            </a:extLst>
          </p:cNvPr>
          <p:cNvSpPr>
            <a:spLocks noChangeArrowheads="1"/>
          </p:cNvSpPr>
          <p:nvPr/>
        </p:nvSpPr>
        <p:spPr bwMode="auto">
          <a:xfrm>
            <a:off x="8280400" y="1549400"/>
            <a:ext cx="7086600" cy="69723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320" name="AutoShape 9">
            <a:extLst>
              <a:ext uri="{FF2B5EF4-FFF2-40B4-BE49-F238E27FC236}">
                <a16:creationId xmlns:a16="http://schemas.microsoft.com/office/drawing/2014/main" id="{14AE17B2-ABE0-B793-A56B-BFDDA8D74D93}"/>
              </a:ext>
            </a:extLst>
          </p:cNvPr>
          <p:cNvSpPr>
            <a:spLocks noChangeArrowheads="1"/>
          </p:cNvSpPr>
          <p:nvPr/>
        </p:nvSpPr>
        <p:spPr bwMode="auto">
          <a:xfrm>
            <a:off x="8280400" y="1549400"/>
            <a:ext cx="7086600" cy="69723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321" name="AutoShape 10">
            <a:extLst>
              <a:ext uri="{FF2B5EF4-FFF2-40B4-BE49-F238E27FC236}">
                <a16:creationId xmlns:a16="http://schemas.microsoft.com/office/drawing/2014/main" id="{FD0CA82E-8A72-5B29-00E3-C97D1B9D263E}"/>
              </a:ext>
            </a:extLst>
          </p:cNvPr>
          <p:cNvSpPr>
            <a:spLocks noChangeArrowheads="1"/>
          </p:cNvSpPr>
          <p:nvPr/>
        </p:nvSpPr>
        <p:spPr bwMode="auto">
          <a:xfrm>
            <a:off x="8280400" y="6705600"/>
            <a:ext cx="7086600" cy="1816100"/>
          </a:xfrm>
          <a:prstGeom prst="rect">
            <a:avLst/>
          </a:prstGeom>
          <a:solidFill>
            <a:srgbClr val="AAB4DC">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322" name="TextBox 13">
            <a:extLst>
              <a:ext uri="{FF2B5EF4-FFF2-40B4-BE49-F238E27FC236}">
                <a16:creationId xmlns:a16="http://schemas.microsoft.com/office/drawing/2014/main" id="{063F22DE-F12E-1F2E-4205-46DBD90AB748}"/>
              </a:ext>
            </a:extLst>
          </p:cNvPr>
          <p:cNvSpPr txBox="1">
            <a:spLocks noChangeArrowheads="1"/>
          </p:cNvSpPr>
          <p:nvPr/>
        </p:nvSpPr>
        <p:spPr bwMode="auto">
          <a:xfrm>
            <a:off x="876300" y="609600"/>
            <a:ext cx="14490700" cy="5334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20000"/>
              </a:lnSpc>
            </a:pPr>
            <a:r>
              <a:rPr lang="en-US" altLang="en-US" sz="3500" b="1" dirty="0">
                <a:solidFill>
                  <a:srgbClr val="3154D4"/>
                </a:solidFill>
                <a:latin typeface="Bookman Old Style" panose="02050604050505020204" pitchFamily="18" charset="0"/>
              </a:rPr>
              <a:t>Lieu du 20.COM : </a:t>
            </a:r>
            <a:r>
              <a:rPr lang="en-US" altLang="en-US" sz="3500" b="1" i="1" dirty="0">
                <a:solidFill>
                  <a:srgbClr val="3154D4"/>
                </a:solidFill>
                <a:latin typeface="Bookman Old Style" panose="02050604050505020204" pitchFamily="18" charset="0"/>
              </a:rPr>
              <a:t>Lal Qila </a:t>
            </a:r>
            <a:r>
              <a:rPr lang="en-US" altLang="en-US" sz="3500" b="1" dirty="0">
                <a:solidFill>
                  <a:srgbClr val="3154D4"/>
                </a:solidFill>
                <a:latin typeface="Bookman Old Style" panose="02050604050505020204" pitchFamily="18" charset="0"/>
              </a:rPr>
              <a:t>(Fort Rouge)</a:t>
            </a:r>
            <a:endParaRPr lang="en-US" altLang="en-US" sz="1100" dirty="0">
              <a:latin typeface="Bookman Old Style" panose="02050604050505020204" pitchFamily="18" charset="0"/>
            </a:endParaRPr>
          </a:p>
        </p:txBody>
      </p:sp>
      <p:sp>
        <p:nvSpPr>
          <p:cNvPr id="13323" name="TextBox 14">
            <a:extLst>
              <a:ext uri="{FF2B5EF4-FFF2-40B4-BE49-F238E27FC236}">
                <a16:creationId xmlns:a16="http://schemas.microsoft.com/office/drawing/2014/main" id="{CF7328F5-40EE-E34E-EAF3-7230A253B64F}"/>
              </a:ext>
            </a:extLst>
          </p:cNvPr>
          <p:cNvSpPr txBox="1">
            <a:spLocks noChangeArrowheads="1"/>
          </p:cNvSpPr>
          <p:nvPr/>
        </p:nvSpPr>
        <p:spPr bwMode="auto">
          <a:xfrm>
            <a:off x="693420" y="7029450"/>
            <a:ext cx="6578600" cy="3937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20000"/>
              </a:lnSpc>
            </a:pPr>
            <a:r>
              <a:rPr lang="en-US" altLang="en-US" sz="2600" b="1" dirty="0">
                <a:solidFill>
                  <a:srgbClr val="3154D4"/>
                </a:solidFill>
                <a:latin typeface="Bookman Old Style" panose="02050604050505020204" pitchFamily="18" charset="0"/>
              </a:rPr>
              <a:t>Vue de </a:t>
            </a:r>
            <a:r>
              <a:rPr lang="en-US" altLang="en-US" sz="2600" b="1" dirty="0" err="1">
                <a:solidFill>
                  <a:srgbClr val="3154D4"/>
                </a:solidFill>
                <a:latin typeface="Bookman Old Style" panose="02050604050505020204" pitchFamily="18" charset="0"/>
              </a:rPr>
              <a:t>l’entrée</a:t>
            </a:r>
            <a:r>
              <a:rPr lang="en-US" altLang="en-US" sz="2600" b="1" dirty="0">
                <a:solidFill>
                  <a:srgbClr val="3154D4"/>
                </a:solidFill>
                <a:latin typeface="Bookman Old Style" panose="02050604050505020204" pitchFamily="18" charset="0"/>
              </a:rPr>
              <a:t> du 20.COM</a:t>
            </a:r>
            <a:endParaRPr lang="en-US" altLang="en-US" sz="1100" dirty="0">
              <a:latin typeface="Bookman Old Style" panose="02050604050505020204" pitchFamily="18" charset="0"/>
            </a:endParaRPr>
          </a:p>
        </p:txBody>
      </p:sp>
      <p:sp>
        <p:nvSpPr>
          <p:cNvPr id="13324" name="TextBox 15">
            <a:extLst>
              <a:ext uri="{FF2B5EF4-FFF2-40B4-BE49-F238E27FC236}">
                <a16:creationId xmlns:a16="http://schemas.microsoft.com/office/drawing/2014/main" id="{13923D18-BEA1-C5AA-8ED5-9CFF0531BEDD}"/>
              </a:ext>
            </a:extLst>
          </p:cNvPr>
          <p:cNvSpPr txBox="1">
            <a:spLocks noChangeArrowheads="1"/>
          </p:cNvSpPr>
          <p:nvPr/>
        </p:nvSpPr>
        <p:spPr bwMode="auto">
          <a:xfrm>
            <a:off x="8509000" y="6858000"/>
            <a:ext cx="6578600" cy="3937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20000"/>
              </a:lnSpc>
            </a:pPr>
            <a:r>
              <a:rPr lang="en-US" altLang="en-US" sz="2600" b="1" dirty="0">
                <a:solidFill>
                  <a:srgbClr val="3154D4"/>
                </a:solidFill>
                <a:latin typeface="Bookman Old Style" panose="02050604050505020204" pitchFamily="18" charset="0"/>
              </a:rPr>
              <a:t>Vue des </a:t>
            </a:r>
            <a:r>
              <a:rPr lang="en-US" altLang="en-US" sz="2600" b="1" dirty="0" err="1">
                <a:solidFill>
                  <a:srgbClr val="3154D4"/>
                </a:solidFill>
                <a:latin typeface="Bookman Old Style" panose="02050604050505020204" pitchFamily="18" charset="0"/>
              </a:rPr>
              <a:t>murs</a:t>
            </a:r>
            <a:r>
              <a:rPr lang="en-US" altLang="en-US" sz="2600" b="1" dirty="0">
                <a:solidFill>
                  <a:srgbClr val="3154D4"/>
                </a:solidFill>
                <a:latin typeface="Bookman Old Style" panose="02050604050505020204" pitchFamily="18" charset="0"/>
              </a:rPr>
              <a:t> de fortification </a:t>
            </a:r>
            <a:endParaRPr lang="en-US" altLang="en-US" sz="1100" dirty="0">
              <a:latin typeface="Bookman Old Style" panose="02050604050505020204" pitchFamily="18" charset="0"/>
            </a:endParaRPr>
          </a:p>
        </p:txBody>
      </p:sp>
      <p:sp>
        <p:nvSpPr>
          <p:cNvPr id="13325" name="TextBox 17">
            <a:extLst>
              <a:ext uri="{FF2B5EF4-FFF2-40B4-BE49-F238E27FC236}">
                <a16:creationId xmlns:a16="http://schemas.microsoft.com/office/drawing/2014/main" id="{756A2D7D-DEB8-AA5A-8549-CE0426E8E189}"/>
              </a:ext>
            </a:extLst>
          </p:cNvPr>
          <p:cNvSpPr txBox="1">
            <a:spLocks noChangeArrowheads="1"/>
          </p:cNvSpPr>
          <p:nvPr/>
        </p:nvSpPr>
        <p:spPr bwMode="auto">
          <a:xfrm>
            <a:off x="749300" y="7302500"/>
            <a:ext cx="6769100" cy="10033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fr-FR" altLang="en-US" sz="1700" b="1" dirty="0">
                <a:solidFill>
                  <a:srgbClr val="030303"/>
                </a:solidFill>
                <a:latin typeface="Bookman Old Style" panose="02050604050505020204" pitchFamily="18" charset="0"/>
              </a:rPr>
              <a:t>Cette entrée principale témoigne de plusieurs siècles d’histoire et reste un symbole du riche patrimoine de Delhi.</a:t>
            </a:r>
            <a:endParaRPr lang="en-US" altLang="en-US" sz="1100" dirty="0">
              <a:latin typeface="Bookman Old Style" panose="02050604050505020204" pitchFamily="18" charset="0"/>
            </a:endParaRPr>
          </a:p>
        </p:txBody>
      </p:sp>
      <p:sp>
        <p:nvSpPr>
          <p:cNvPr id="13326" name="TextBox 19">
            <a:extLst>
              <a:ext uri="{FF2B5EF4-FFF2-40B4-BE49-F238E27FC236}">
                <a16:creationId xmlns:a16="http://schemas.microsoft.com/office/drawing/2014/main" id="{C515A7DA-78C7-0B57-CB7A-A4577E606D27}"/>
              </a:ext>
            </a:extLst>
          </p:cNvPr>
          <p:cNvSpPr txBox="1">
            <a:spLocks noChangeArrowheads="1"/>
          </p:cNvSpPr>
          <p:nvPr/>
        </p:nvSpPr>
        <p:spPr bwMode="auto">
          <a:xfrm>
            <a:off x="8534400" y="7302500"/>
            <a:ext cx="6578600" cy="10033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fr-FR" altLang="en-US" sz="1700" b="1" dirty="0">
                <a:solidFill>
                  <a:srgbClr val="030303"/>
                </a:solidFill>
                <a:latin typeface="Bookman Old Style" panose="02050604050505020204" pitchFamily="18" charset="0"/>
              </a:rPr>
              <a:t>Ces imposants remparts défensifs s'étendent majestueusement le long de la rivière Yamuna, mettant en valeur les capacités défensives et la grandeur du fort</a:t>
            </a:r>
            <a:r>
              <a:rPr lang="en-US" altLang="en-US" sz="1700" b="1" dirty="0">
                <a:solidFill>
                  <a:srgbClr val="030303"/>
                </a:solidFill>
                <a:latin typeface="Bookman Old Style" panose="02050604050505020204" pitchFamily="18" charset="0"/>
              </a:rPr>
              <a:t>.</a:t>
            </a:r>
            <a:endParaRPr lang="en-US" altLang="en-US" sz="1100" dirty="0">
              <a:latin typeface="Bookman Old Style" panose="02050604050505020204" pitchFamily="18" charset="0"/>
            </a:endParaRPr>
          </a:p>
        </p:txBody>
      </p:sp>
      <p:pic>
        <p:nvPicPr>
          <p:cNvPr id="13327" name="Picture 20" descr="[object Object]">
            <a:extLst>
              <a:ext uri="{FF2B5EF4-FFF2-40B4-BE49-F238E27FC236}">
                <a16:creationId xmlns:a16="http://schemas.microsoft.com/office/drawing/2014/main" id="{E3392C45-7BF1-0182-4C09-D7398B849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1447800"/>
            <a:ext cx="3451225"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22" descr="Red Fort (Central Delhi) - Delhi">
            <a:extLst>
              <a:ext uri="{FF2B5EF4-FFF2-40B4-BE49-F238E27FC236}">
                <a16:creationId xmlns:a16="http://schemas.microsoft.com/office/drawing/2014/main" id="{515EB8DD-66BF-9844-6DA9-D5F173C28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6088" y="1447800"/>
            <a:ext cx="1037431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T\Downloads\Picture1B.png"/>
          <p:cNvPicPr>
            <a:picLocks noChangeAspect="1" noChangeArrowheads="1"/>
          </p:cNvPicPr>
          <p:nvPr/>
        </p:nvPicPr>
        <p:blipFill>
          <a:blip r:embed="rId2" cstate="print"/>
          <a:srcRect/>
          <a:stretch>
            <a:fillRect/>
          </a:stretch>
        </p:blipFill>
        <p:spPr bwMode="auto">
          <a:xfrm>
            <a:off x="-7938" y="-7938"/>
            <a:ext cx="16271876" cy="9159876"/>
          </a:xfrm>
          <a:prstGeom prst="rect">
            <a:avLst/>
          </a:prstGeom>
          <a:noFill/>
        </p:spPr>
      </p:pic>
      <p:sp>
        <p:nvSpPr>
          <p:cNvPr id="4" name="AutoShape 4"/>
          <p:cNvSpPr/>
          <p:nvPr/>
        </p:nvSpPr>
        <p:spPr>
          <a:xfrm>
            <a:off x="876300" y="2057400"/>
            <a:ext cx="14490700" cy="1879600"/>
          </a:xfrm>
          <a:prstGeom prst="rect">
            <a:avLst/>
          </a:prstGeom>
          <a:solidFill>
            <a:srgbClr val="000000">
              <a:alpha val="0"/>
            </a:srgbClr>
          </a:solidFill>
        </p:spPr>
        <p:txBody>
          <a:bodyPr/>
          <a:lstStyle/>
          <a:p>
            <a:endParaRPr lang="en-US"/>
          </a:p>
        </p:txBody>
      </p:sp>
      <p:sp>
        <p:nvSpPr>
          <p:cNvPr id="5" name="AutoShape 5"/>
          <p:cNvSpPr/>
          <p:nvPr/>
        </p:nvSpPr>
        <p:spPr>
          <a:xfrm>
            <a:off x="876300" y="2057400"/>
            <a:ext cx="14490700" cy="1879600"/>
          </a:xfrm>
          <a:prstGeom prst="rect">
            <a:avLst/>
          </a:prstGeom>
          <a:solidFill>
            <a:srgbClr val="AAB4DC">
              <a:alpha val="47843"/>
            </a:srgbClr>
          </a:solidFill>
        </p:spPr>
        <p:txBody>
          <a:bodyPr/>
          <a:lstStyle/>
          <a:p>
            <a:endParaRPr lang="en-US"/>
          </a:p>
        </p:txBody>
      </p:sp>
      <p:sp>
        <p:nvSpPr>
          <p:cNvPr id="6" name="AutoShape 6"/>
          <p:cNvSpPr/>
          <p:nvPr/>
        </p:nvSpPr>
        <p:spPr>
          <a:xfrm>
            <a:off x="876300" y="4152900"/>
            <a:ext cx="14490700" cy="3975100"/>
          </a:xfrm>
          <a:prstGeom prst="rect">
            <a:avLst/>
          </a:prstGeom>
          <a:solidFill>
            <a:srgbClr val="000000">
              <a:alpha val="0"/>
            </a:srgbClr>
          </a:solidFill>
        </p:spPr>
        <p:txBody>
          <a:bodyPr/>
          <a:lstStyle/>
          <a:p>
            <a:endParaRPr lang="en-US"/>
          </a:p>
        </p:txBody>
      </p:sp>
      <p:sp>
        <p:nvSpPr>
          <p:cNvPr id="7" name="AutoShape 7"/>
          <p:cNvSpPr/>
          <p:nvPr/>
        </p:nvSpPr>
        <p:spPr>
          <a:xfrm>
            <a:off x="876300" y="4152900"/>
            <a:ext cx="9385300" cy="4457700"/>
          </a:xfrm>
          <a:prstGeom prst="rect">
            <a:avLst/>
          </a:prstGeom>
          <a:solidFill>
            <a:srgbClr val="AAB4DC">
              <a:alpha val="47843"/>
            </a:srgbClr>
          </a:solidFill>
        </p:spPr>
        <p:txBody>
          <a:bodyPr/>
          <a:lstStyle/>
          <a:p>
            <a:endParaRPr lang="en-US"/>
          </a:p>
        </p:txBody>
      </p:sp>
      <p:sp>
        <p:nvSpPr>
          <p:cNvPr id="8" name="AutoShape 8"/>
          <p:cNvSpPr/>
          <p:nvPr/>
        </p:nvSpPr>
        <p:spPr>
          <a:xfrm>
            <a:off x="5245100" y="4267200"/>
            <a:ext cx="749300" cy="749300"/>
          </a:xfrm>
          <a:prstGeom prst="roundRect">
            <a:avLst>
              <a:gd name="adj" fmla="val 49152"/>
            </a:avLst>
          </a:prstGeom>
          <a:solidFill>
            <a:srgbClr val="5171C2"/>
          </a:solidFill>
        </p:spPr>
        <p:txBody>
          <a:bodyPr/>
          <a:lstStyle/>
          <a:p>
            <a:endParaRPr lang="en-US"/>
          </a:p>
        </p:txBody>
      </p:sp>
      <p:sp>
        <p:nvSpPr>
          <p:cNvPr id="11" name="AutoShape 11"/>
          <p:cNvSpPr/>
          <p:nvPr/>
        </p:nvSpPr>
        <p:spPr>
          <a:xfrm>
            <a:off x="10706100" y="4152900"/>
            <a:ext cx="4660900" cy="4457700"/>
          </a:xfrm>
          <a:prstGeom prst="rect">
            <a:avLst/>
          </a:prstGeom>
          <a:solidFill>
            <a:srgbClr val="AAB4DC">
              <a:alpha val="47843"/>
            </a:srgbClr>
          </a:solidFill>
        </p:spPr>
        <p:txBody>
          <a:bodyPr/>
          <a:lstStyle/>
          <a:p>
            <a:endParaRPr lang="en-US"/>
          </a:p>
        </p:txBody>
      </p:sp>
      <p:sp>
        <p:nvSpPr>
          <p:cNvPr id="12" name="AutoShape 12"/>
          <p:cNvSpPr/>
          <p:nvPr/>
        </p:nvSpPr>
        <p:spPr>
          <a:xfrm>
            <a:off x="12661900" y="4267200"/>
            <a:ext cx="749300" cy="749300"/>
          </a:xfrm>
          <a:prstGeom prst="roundRect">
            <a:avLst>
              <a:gd name="adj" fmla="val 49152"/>
            </a:avLst>
          </a:prstGeom>
          <a:solidFill>
            <a:srgbClr val="5171C2"/>
          </a:solidFill>
        </p:spPr>
        <p:txBody>
          <a:bodyPr/>
          <a:lstStyle/>
          <a:p>
            <a:endParaRPr lang="en-US"/>
          </a:p>
        </p:txBody>
      </p:sp>
      <p:sp>
        <p:nvSpPr>
          <p:cNvPr id="13" name="TextBox 13"/>
          <p:cNvSpPr txBox="1"/>
          <p:nvPr/>
        </p:nvSpPr>
        <p:spPr>
          <a:xfrm>
            <a:off x="876300" y="10033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dirty="0" err="1">
                <a:solidFill>
                  <a:srgbClr val="3154D4"/>
                </a:solidFill>
                <a:latin typeface="Bookman Old Style" pitchFamily="18" charset="0"/>
              </a:rPr>
              <a:t>Informations</a:t>
            </a:r>
            <a:r>
              <a:rPr lang="en-US" sz="3900" b="1" dirty="0">
                <a:solidFill>
                  <a:srgbClr val="3154D4"/>
                </a:solidFill>
                <a:latin typeface="Bookman Old Style" pitchFamily="18" charset="0"/>
              </a:rPr>
              <a:t> de voyage et </a:t>
            </a:r>
            <a:r>
              <a:rPr lang="en-US" sz="3900" b="1" dirty="0" err="1">
                <a:solidFill>
                  <a:srgbClr val="3154D4"/>
                </a:solidFill>
                <a:latin typeface="Bookman Old Style" pitchFamily="18" charset="0"/>
              </a:rPr>
              <a:t>logistiques</a:t>
            </a:r>
            <a:endParaRPr lang="en-US" sz="1100" dirty="0">
              <a:latin typeface="Bookman Old Style" pitchFamily="18" charset="0"/>
            </a:endParaRPr>
          </a:p>
        </p:txBody>
      </p:sp>
      <p:sp>
        <p:nvSpPr>
          <p:cNvPr id="14" name="TextBox 14"/>
          <p:cNvSpPr txBox="1"/>
          <p:nvPr/>
        </p:nvSpPr>
        <p:spPr>
          <a:xfrm>
            <a:off x="1130300" y="2311400"/>
            <a:ext cx="13982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dirty="0" err="1">
                <a:solidFill>
                  <a:srgbClr val="3154D4"/>
                </a:solidFill>
                <a:latin typeface="Bookman Old Style" pitchFamily="18" charset="0"/>
              </a:rPr>
              <a:t>Informations</a:t>
            </a:r>
            <a:r>
              <a:rPr lang="en-US" sz="2900" b="1" dirty="0">
                <a:solidFill>
                  <a:srgbClr val="3154D4"/>
                </a:solidFill>
                <a:latin typeface="Bookman Old Style" pitchFamily="18" charset="0"/>
              </a:rPr>
              <a:t> sur </a:t>
            </a:r>
            <a:r>
              <a:rPr lang="en-US" sz="2900" b="1" dirty="0" err="1">
                <a:solidFill>
                  <a:srgbClr val="3154D4"/>
                </a:solidFill>
                <a:latin typeface="Bookman Old Style" pitchFamily="18" charset="0"/>
              </a:rPr>
              <a:t>l’arrivée</a:t>
            </a:r>
            <a:endParaRPr lang="en-US" sz="1100" dirty="0">
              <a:latin typeface="Bookman Old Style" pitchFamily="18" charset="0"/>
            </a:endParaRPr>
          </a:p>
        </p:txBody>
      </p:sp>
      <p:sp>
        <p:nvSpPr>
          <p:cNvPr id="15" name="TextBox 15"/>
          <p:cNvSpPr txBox="1"/>
          <p:nvPr/>
        </p:nvSpPr>
        <p:spPr>
          <a:xfrm>
            <a:off x="3098800" y="5029200"/>
            <a:ext cx="4991100" cy="520700"/>
          </a:xfrm>
          <a:prstGeom prst="rect">
            <a:avLst/>
          </a:prstGeom>
          <a:solidFill>
            <a:srgbClr val="000000">
              <a:alpha val="0"/>
            </a:srgbClr>
          </a:solidFill>
        </p:spPr>
        <p:txBody>
          <a:bodyPr lIns="0" tIns="0" rIns="0" bIns="0" rtlCol="0" anchor="ctr"/>
          <a:lstStyle/>
          <a:p>
            <a:pPr indent="0" algn="ctr">
              <a:lnSpc>
                <a:spcPct val="120000"/>
              </a:lnSpc>
              <a:defRPr/>
            </a:pPr>
            <a:r>
              <a:rPr lang="en-US" sz="2400" b="1" dirty="0" err="1">
                <a:solidFill>
                  <a:srgbClr val="3154D4"/>
                </a:solidFill>
                <a:latin typeface="Bookman Old Style" pitchFamily="18" charset="0"/>
              </a:rPr>
              <a:t>Informations</a:t>
            </a:r>
            <a:r>
              <a:rPr lang="en-US" sz="2400" b="1" dirty="0">
                <a:solidFill>
                  <a:srgbClr val="3154D4"/>
                </a:solidFill>
                <a:latin typeface="Bookman Old Style" pitchFamily="18" charset="0"/>
              </a:rPr>
              <a:t> </a:t>
            </a:r>
            <a:r>
              <a:rPr lang="en-US" sz="2400" b="1" dirty="0" err="1">
                <a:solidFill>
                  <a:srgbClr val="3154D4"/>
                </a:solidFill>
                <a:latin typeface="Bookman Old Style" pitchFamily="18" charset="0"/>
              </a:rPr>
              <a:t>d’enregistrement</a:t>
            </a:r>
            <a:endParaRPr lang="en-US" sz="1100" dirty="0">
              <a:latin typeface="Bookman Old Style" pitchFamily="18" charset="0"/>
            </a:endParaRPr>
          </a:p>
        </p:txBody>
      </p:sp>
      <p:sp>
        <p:nvSpPr>
          <p:cNvPr id="17" name="TextBox 17"/>
          <p:cNvSpPr txBox="1"/>
          <p:nvPr/>
        </p:nvSpPr>
        <p:spPr>
          <a:xfrm>
            <a:off x="10960100" y="5181600"/>
            <a:ext cx="4152900" cy="368300"/>
          </a:xfrm>
          <a:prstGeom prst="rect">
            <a:avLst/>
          </a:prstGeom>
          <a:solidFill>
            <a:srgbClr val="000000">
              <a:alpha val="0"/>
            </a:srgbClr>
          </a:solidFill>
        </p:spPr>
        <p:txBody>
          <a:bodyPr lIns="0" tIns="0" rIns="0" bIns="0" rtlCol="0" anchor="ctr"/>
          <a:lstStyle/>
          <a:p>
            <a:pPr indent="0" algn="ctr">
              <a:lnSpc>
                <a:spcPct val="120000"/>
              </a:lnSpc>
              <a:defRPr/>
            </a:pPr>
            <a:r>
              <a:rPr lang="en-US" sz="2400" b="1" dirty="0">
                <a:solidFill>
                  <a:srgbClr val="3154D4"/>
                </a:solidFill>
                <a:latin typeface="Bookman Old Style" pitchFamily="18" charset="0"/>
              </a:rPr>
              <a:t>Indications </a:t>
            </a:r>
            <a:r>
              <a:rPr lang="en-US" sz="2400" b="1" dirty="0" err="1">
                <a:solidFill>
                  <a:srgbClr val="3154D4"/>
                </a:solidFill>
                <a:latin typeface="Bookman Old Style" pitchFamily="18" charset="0"/>
              </a:rPr>
              <a:t>météorologiques</a:t>
            </a:r>
            <a:endParaRPr lang="en-US" sz="1100" dirty="0">
              <a:latin typeface="Bookman Old Style" pitchFamily="18" charset="0"/>
            </a:endParaRPr>
          </a:p>
        </p:txBody>
      </p:sp>
      <p:sp>
        <p:nvSpPr>
          <p:cNvPr id="18" name="TextBox 18"/>
          <p:cNvSpPr txBox="1"/>
          <p:nvPr/>
        </p:nvSpPr>
        <p:spPr>
          <a:xfrm>
            <a:off x="1130300" y="2946400"/>
            <a:ext cx="142367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dirty="0" err="1">
                <a:solidFill>
                  <a:srgbClr val="030303"/>
                </a:solidFill>
                <a:latin typeface="Bookman Old Style" pitchFamily="18" charset="0"/>
              </a:rPr>
              <a:t>Arrivée</a:t>
            </a:r>
            <a:r>
              <a:rPr lang="en-US" sz="1900" dirty="0">
                <a:solidFill>
                  <a:srgbClr val="030303"/>
                </a:solidFill>
                <a:latin typeface="Bookman Old Style" pitchFamily="18" charset="0"/>
              </a:rPr>
              <a:t> : </a:t>
            </a:r>
            <a:r>
              <a:rPr lang="en-US" sz="1900" b="1" dirty="0">
                <a:solidFill>
                  <a:srgbClr val="030303"/>
                </a:solidFill>
                <a:latin typeface="Bookman Old Style" pitchFamily="18" charset="0"/>
              </a:rPr>
              <a:t>terminal 3 de </a:t>
            </a:r>
            <a:r>
              <a:rPr lang="en-US" sz="1900" b="1" dirty="0" err="1">
                <a:solidFill>
                  <a:srgbClr val="030303"/>
                </a:solidFill>
                <a:latin typeface="Bookman Old Style" pitchFamily="18" charset="0"/>
              </a:rPr>
              <a:t>l’aéroport</a:t>
            </a:r>
            <a:r>
              <a:rPr lang="en-US" sz="1900" b="1" dirty="0">
                <a:solidFill>
                  <a:srgbClr val="030303"/>
                </a:solidFill>
                <a:latin typeface="Bookman Old Style" pitchFamily="18" charset="0"/>
              </a:rPr>
              <a:t> international Indira Gandhi, New Delhi. </a:t>
            </a:r>
          </a:p>
          <a:p>
            <a:pPr indent="0" algn="l">
              <a:lnSpc>
                <a:spcPct val="150000"/>
              </a:lnSpc>
              <a:defRPr/>
            </a:pPr>
            <a:r>
              <a:rPr lang="en-US" sz="1900" b="1" dirty="0">
                <a:solidFill>
                  <a:srgbClr val="030303"/>
                </a:solidFill>
                <a:latin typeface="Bookman Old Style" pitchFamily="18" charset="0"/>
              </a:rPr>
              <a:t>Des </a:t>
            </a:r>
            <a:r>
              <a:rPr lang="en-US" sz="1900" b="1" dirty="0" err="1">
                <a:solidFill>
                  <a:srgbClr val="030303"/>
                </a:solidFill>
                <a:latin typeface="Bookman Old Style" pitchFamily="18" charset="0"/>
              </a:rPr>
              <a:t>comptoirs</a:t>
            </a:r>
            <a:r>
              <a:rPr lang="en-US" sz="1900" b="1" dirty="0">
                <a:solidFill>
                  <a:srgbClr val="030303"/>
                </a:solidFill>
                <a:latin typeface="Bookman Old Style" pitchFamily="18" charset="0"/>
              </a:rPr>
              <a:t> </a:t>
            </a:r>
            <a:r>
              <a:rPr lang="en-US" sz="1900" b="1" dirty="0" err="1">
                <a:solidFill>
                  <a:srgbClr val="030303"/>
                </a:solidFill>
                <a:latin typeface="Bookman Old Style" pitchFamily="18" charset="0"/>
              </a:rPr>
              <a:t>d’information</a:t>
            </a:r>
            <a:r>
              <a:rPr lang="en-US" sz="1900" b="1" dirty="0">
                <a:solidFill>
                  <a:srgbClr val="030303"/>
                </a:solidFill>
                <a:latin typeface="Bookman Old Style" pitchFamily="18" charset="0"/>
              </a:rPr>
              <a:t> </a:t>
            </a:r>
            <a:r>
              <a:rPr lang="en-US" sz="1900" dirty="0" err="1">
                <a:solidFill>
                  <a:srgbClr val="030303"/>
                </a:solidFill>
                <a:latin typeface="Bookman Old Style" pitchFamily="18" charset="0"/>
              </a:rPr>
              <a:t>seront</a:t>
            </a:r>
            <a:r>
              <a:rPr lang="en-US" sz="1900" dirty="0">
                <a:solidFill>
                  <a:srgbClr val="030303"/>
                </a:solidFill>
                <a:latin typeface="Bookman Old Style" pitchFamily="18" charset="0"/>
              </a:rPr>
              <a:t> </a:t>
            </a:r>
            <a:r>
              <a:rPr lang="en-US" sz="1900" dirty="0" err="1">
                <a:solidFill>
                  <a:srgbClr val="030303"/>
                </a:solidFill>
                <a:latin typeface="Bookman Old Style" pitchFamily="18" charset="0"/>
              </a:rPr>
              <a:t>disponibles</a:t>
            </a:r>
            <a:r>
              <a:rPr lang="en-US" sz="1900" dirty="0">
                <a:solidFill>
                  <a:srgbClr val="030303"/>
                </a:solidFill>
                <a:latin typeface="Bookman Old Style" pitchFamily="18" charset="0"/>
              </a:rPr>
              <a:t> à </a:t>
            </a:r>
            <a:r>
              <a:rPr lang="en-US" sz="1900" dirty="0" err="1">
                <a:solidFill>
                  <a:srgbClr val="030303"/>
                </a:solidFill>
                <a:latin typeface="Bookman Old Style" pitchFamily="18" charset="0"/>
              </a:rPr>
              <a:t>partir</a:t>
            </a:r>
            <a:r>
              <a:rPr lang="en-US" sz="1900" dirty="0">
                <a:solidFill>
                  <a:srgbClr val="030303"/>
                </a:solidFill>
                <a:latin typeface="Bookman Old Style" pitchFamily="18" charset="0"/>
              </a:rPr>
              <a:t> de </a:t>
            </a:r>
            <a:r>
              <a:rPr lang="en-US" sz="1900" b="1" dirty="0" err="1">
                <a:solidFill>
                  <a:srgbClr val="030303"/>
                </a:solidFill>
                <a:latin typeface="Bookman Old Style" pitchFamily="18" charset="0"/>
              </a:rPr>
              <a:t>vendredi</a:t>
            </a:r>
            <a:r>
              <a:rPr lang="en-US" sz="1900" b="1" dirty="0">
                <a:solidFill>
                  <a:srgbClr val="030303"/>
                </a:solidFill>
                <a:latin typeface="Bookman Old Style" pitchFamily="18" charset="0"/>
              </a:rPr>
              <a:t> 5 </a:t>
            </a:r>
            <a:r>
              <a:rPr lang="en-US" sz="1900" b="1" dirty="0" err="1">
                <a:solidFill>
                  <a:srgbClr val="030303"/>
                </a:solidFill>
                <a:latin typeface="Bookman Old Style" pitchFamily="18" charset="0"/>
              </a:rPr>
              <a:t>décembre</a:t>
            </a:r>
            <a:r>
              <a:rPr lang="en-US" sz="1900" b="1" dirty="0">
                <a:solidFill>
                  <a:srgbClr val="030303"/>
                </a:solidFill>
                <a:latin typeface="Bookman Old Style" pitchFamily="18" charset="0"/>
              </a:rPr>
              <a:t> 2025 </a:t>
            </a:r>
            <a:r>
              <a:rPr lang="en-US" sz="1900" dirty="0">
                <a:solidFill>
                  <a:srgbClr val="030303"/>
                </a:solidFill>
                <a:latin typeface="Bookman Old Style" pitchFamily="18" charset="0"/>
              </a:rPr>
              <a:t>pour assister les </a:t>
            </a:r>
            <a:r>
              <a:rPr lang="en-US" sz="1900" dirty="0" err="1">
                <a:solidFill>
                  <a:srgbClr val="030303"/>
                </a:solidFill>
                <a:latin typeface="Bookman Old Style" pitchFamily="18" charset="0"/>
              </a:rPr>
              <a:t>délégués</a:t>
            </a:r>
            <a:endParaRPr lang="en-US" sz="1100" dirty="0">
              <a:latin typeface="Bookman Old Style" pitchFamily="18" charset="0"/>
            </a:endParaRPr>
          </a:p>
        </p:txBody>
      </p:sp>
      <p:sp>
        <p:nvSpPr>
          <p:cNvPr id="19" name="TextBox 19"/>
          <p:cNvSpPr txBox="1"/>
          <p:nvPr/>
        </p:nvSpPr>
        <p:spPr>
          <a:xfrm>
            <a:off x="1117600" y="5562600"/>
            <a:ext cx="8915400" cy="1879600"/>
          </a:xfrm>
          <a:prstGeom prst="rect">
            <a:avLst/>
          </a:prstGeom>
          <a:solidFill>
            <a:srgbClr val="000000">
              <a:alpha val="0"/>
            </a:srgbClr>
          </a:solidFill>
        </p:spPr>
        <p:txBody>
          <a:bodyPr lIns="0" tIns="0" rIns="0" bIns="0" rtlCol="0" anchor="ctr"/>
          <a:lstStyle/>
          <a:p>
            <a:pPr indent="0">
              <a:lnSpc>
                <a:spcPct val="150000"/>
              </a:lnSpc>
              <a:defRPr/>
            </a:pPr>
            <a:r>
              <a:rPr lang="en-US" sz="1500" b="1" dirty="0">
                <a:solidFill>
                  <a:srgbClr val="030303"/>
                </a:solidFill>
                <a:latin typeface="Bookman Old Style" pitchFamily="18" charset="0"/>
              </a:rPr>
              <a:t>Étape 1 : </a:t>
            </a:r>
            <a:r>
              <a:rPr lang="en-US" sz="1500" dirty="0" err="1">
                <a:solidFill>
                  <a:srgbClr val="030303"/>
                </a:solidFill>
                <a:latin typeface="Bookman Old Style" pitchFamily="18" charset="0"/>
              </a:rPr>
              <a:t>Enregistrement</a:t>
            </a:r>
            <a:r>
              <a:rPr lang="en-US" sz="1500" dirty="0">
                <a:solidFill>
                  <a:srgbClr val="030303"/>
                </a:solidFill>
                <a:latin typeface="Bookman Old Style" pitchFamily="18" charset="0"/>
              </a:rPr>
              <a:t> sur le site de l’UNESCO. </a:t>
            </a:r>
          </a:p>
          <a:p>
            <a:pPr indent="0">
              <a:lnSpc>
                <a:spcPct val="150000"/>
              </a:lnSpc>
              <a:defRPr/>
            </a:pPr>
            <a:r>
              <a:rPr lang="en-US" sz="1500" b="1" dirty="0">
                <a:solidFill>
                  <a:srgbClr val="030303"/>
                </a:solidFill>
                <a:latin typeface="Bookman Old Style" pitchFamily="18" charset="0"/>
              </a:rPr>
              <a:t>Étape 2 : </a:t>
            </a:r>
            <a:r>
              <a:rPr lang="en-US" sz="1500" dirty="0" err="1">
                <a:solidFill>
                  <a:srgbClr val="030303"/>
                </a:solidFill>
                <a:latin typeface="Bookman Old Style" pitchFamily="18" charset="0"/>
              </a:rPr>
              <a:t>Enregistrement</a:t>
            </a:r>
            <a:r>
              <a:rPr lang="en-US" sz="1500" dirty="0">
                <a:solidFill>
                  <a:srgbClr val="030303"/>
                </a:solidFill>
                <a:latin typeface="Bookman Old Style" pitchFamily="18" charset="0"/>
              </a:rPr>
              <a:t> sur le site https://20com2025.culture.gov.in pour le </a:t>
            </a:r>
            <a:r>
              <a:rPr lang="en-US" sz="1500" dirty="0" err="1">
                <a:solidFill>
                  <a:srgbClr val="030303"/>
                </a:solidFill>
                <a:latin typeface="Bookman Old Style" pitchFamily="18" charset="0"/>
              </a:rPr>
              <a:t>traitement</a:t>
            </a:r>
            <a:r>
              <a:rPr lang="en-US" sz="1500" dirty="0">
                <a:solidFill>
                  <a:srgbClr val="030303"/>
                </a:solidFill>
                <a:latin typeface="Bookman Old Style" pitchFamily="18" charset="0"/>
              </a:rPr>
              <a:t> des visas et </a:t>
            </a:r>
            <a:r>
              <a:rPr lang="en-US" sz="1500" dirty="0" err="1">
                <a:solidFill>
                  <a:srgbClr val="030303"/>
                </a:solidFill>
                <a:latin typeface="Bookman Old Style" pitchFamily="18" charset="0"/>
              </a:rPr>
              <a:t>l’accès</a:t>
            </a:r>
            <a:r>
              <a:rPr lang="en-US" sz="1500" dirty="0">
                <a:solidFill>
                  <a:srgbClr val="030303"/>
                </a:solidFill>
                <a:latin typeface="Bookman Old Style" pitchFamily="18" charset="0"/>
              </a:rPr>
              <a:t> à </a:t>
            </a:r>
            <a:r>
              <a:rPr lang="en-US" sz="1500" dirty="0" err="1">
                <a:solidFill>
                  <a:srgbClr val="030303"/>
                </a:solidFill>
                <a:latin typeface="Bookman Old Style" pitchFamily="18" charset="0"/>
              </a:rPr>
              <a:t>l’évènement</a:t>
            </a:r>
            <a:r>
              <a:rPr lang="en-US" sz="1500" dirty="0">
                <a:solidFill>
                  <a:srgbClr val="030303"/>
                </a:solidFill>
                <a:latin typeface="Bookman Old Style" pitchFamily="18" charset="0"/>
              </a:rPr>
              <a:t>.</a:t>
            </a:r>
          </a:p>
          <a:p>
            <a:pPr indent="0">
              <a:lnSpc>
                <a:spcPct val="150000"/>
              </a:lnSpc>
              <a:defRPr/>
            </a:pPr>
            <a:r>
              <a:rPr lang="en-US" sz="1500" dirty="0">
                <a:solidFill>
                  <a:srgbClr val="030303"/>
                </a:solidFill>
                <a:latin typeface="Bookman Old Style" pitchFamily="18" charset="0"/>
              </a:rPr>
              <a:t>Pour les </a:t>
            </a:r>
            <a:r>
              <a:rPr lang="en-US" sz="1500" dirty="0" err="1">
                <a:solidFill>
                  <a:srgbClr val="030303"/>
                </a:solidFill>
                <a:latin typeface="Bookman Old Style" pitchFamily="18" charset="0"/>
              </a:rPr>
              <a:t>demandes</a:t>
            </a:r>
            <a:r>
              <a:rPr lang="en-US" sz="1500" dirty="0">
                <a:solidFill>
                  <a:srgbClr val="030303"/>
                </a:solidFill>
                <a:latin typeface="Bookman Old Style" pitchFamily="18" charset="0"/>
              </a:rPr>
              <a:t> </a:t>
            </a:r>
            <a:r>
              <a:rPr lang="en-US" sz="1500" dirty="0" err="1">
                <a:solidFill>
                  <a:srgbClr val="030303"/>
                </a:solidFill>
                <a:latin typeface="Bookman Old Style" pitchFamily="18" charset="0"/>
              </a:rPr>
              <a:t>liées</a:t>
            </a:r>
            <a:r>
              <a:rPr lang="en-US" sz="1500" dirty="0">
                <a:solidFill>
                  <a:srgbClr val="030303"/>
                </a:solidFill>
                <a:latin typeface="Bookman Old Style" pitchFamily="18" charset="0"/>
              </a:rPr>
              <a:t> à </a:t>
            </a:r>
            <a:r>
              <a:rPr lang="en-US" sz="1500" dirty="0" err="1">
                <a:solidFill>
                  <a:srgbClr val="030303"/>
                </a:solidFill>
                <a:latin typeface="Bookman Old Style" pitchFamily="18" charset="0"/>
              </a:rPr>
              <a:t>l’enregistrement</a:t>
            </a:r>
            <a:r>
              <a:rPr lang="en-US" sz="1500" dirty="0">
                <a:solidFill>
                  <a:srgbClr val="030303"/>
                </a:solidFill>
                <a:latin typeface="Bookman Old Style" pitchFamily="18" charset="0"/>
              </a:rPr>
              <a:t>, </a:t>
            </a:r>
            <a:r>
              <a:rPr lang="en-US" sz="1500" dirty="0" err="1">
                <a:solidFill>
                  <a:srgbClr val="030303"/>
                </a:solidFill>
                <a:latin typeface="Bookman Old Style" pitchFamily="18" charset="0"/>
              </a:rPr>
              <a:t>veuillez</a:t>
            </a:r>
            <a:r>
              <a:rPr lang="en-US" sz="1500" dirty="0">
                <a:solidFill>
                  <a:srgbClr val="030303"/>
                </a:solidFill>
                <a:latin typeface="Bookman Old Style" pitchFamily="18" charset="0"/>
              </a:rPr>
              <a:t> nous </a:t>
            </a:r>
            <a:r>
              <a:rPr lang="en-US" sz="1500" dirty="0" err="1">
                <a:solidFill>
                  <a:srgbClr val="030303"/>
                </a:solidFill>
                <a:latin typeface="Bookman Old Style" pitchFamily="18" charset="0"/>
              </a:rPr>
              <a:t>écrire</a:t>
            </a:r>
            <a:r>
              <a:rPr lang="en-US" sz="1500" dirty="0">
                <a:solidFill>
                  <a:srgbClr val="030303"/>
                </a:solidFill>
                <a:latin typeface="Bookman Old Style" pitchFamily="18" charset="0"/>
              </a:rPr>
              <a:t> à </a:t>
            </a:r>
            <a:r>
              <a:rPr lang="en-US" sz="1500" dirty="0" err="1">
                <a:solidFill>
                  <a:srgbClr val="030303"/>
                </a:solidFill>
                <a:latin typeface="Bookman Old Style" pitchFamily="18" charset="0"/>
              </a:rPr>
              <a:t>l’adresse</a:t>
            </a:r>
            <a:r>
              <a:rPr lang="en-US" sz="1500" dirty="0">
                <a:solidFill>
                  <a:srgbClr val="030303"/>
                </a:solidFill>
                <a:latin typeface="Bookman Old Style" pitchFamily="18" charset="0"/>
              </a:rPr>
              <a:t> register_igcindia2025@sangeetnatak.gov.in</a:t>
            </a:r>
            <a:endParaRPr lang="en-US" sz="1500" dirty="0">
              <a:latin typeface="Bookman Old Style" pitchFamily="18" charset="0"/>
            </a:endParaRPr>
          </a:p>
        </p:txBody>
      </p:sp>
      <p:sp>
        <p:nvSpPr>
          <p:cNvPr id="21" name="TextBox 21"/>
          <p:cNvSpPr txBox="1"/>
          <p:nvPr/>
        </p:nvSpPr>
        <p:spPr>
          <a:xfrm>
            <a:off x="10960100" y="5816600"/>
            <a:ext cx="4152900" cy="1879600"/>
          </a:xfrm>
          <a:prstGeom prst="rect">
            <a:avLst/>
          </a:prstGeom>
          <a:solidFill>
            <a:srgbClr val="000000">
              <a:alpha val="0"/>
            </a:srgbClr>
          </a:solidFill>
        </p:spPr>
        <p:txBody>
          <a:bodyPr lIns="0" tIns="0" rIns="0" bIns="0" rtlCol="0" anchor="ctr"/>
          <a:lstStyle/>
          <a:p>
            <a:pPr indent="0" algn="ctr">
              <a:lnSpc>
                <a:spcPct val="150000"/>
              </a:lnSpc>
              <a:defRPr/>
            </a:pPr>
            <a:r>
              <a:rPr lang="en-US" sz="1600" dirty="0">
                <a:solidFill>
                  <a:srgbClr val="030303"/>
                </a:solidFill>
                <a:latin typeface="Bookman Old Style" pitchFamily="18" charset="0"/>
              </a:rPr>
              <a:t>La </a:t>
            </a:r>
            <a:r>
              <a:rPr lang="en-US" sz="1600" dirty="0" err="1">
                <a:solidFill>
                  <a:srgbClr val="030303"/>
                </a:solidFill>
                <a:latin typeface="Bookman Old Style" pitchFamily="18" charset="0"/>
              </a:rPr>
              <a:t>température</a:t>
            </a:r>
            <a:r>
              <a:rPr lang="en-US" sz="1600" dirty="0">
                <a:solidFill>
                  <a:srgbClr val="030303"/>
                </a:solidFill>
                <a:latin typeface="Bookman Old Style" pitchFamily="18" charset="0"/>
              </a:rPr>
              <a:t> </a:t>
            </a:r>
            <a:r>
              <a:rPr lang="en-US" sz="1600" dirty="0" err="1">
                <a:solidFill>
                  <a:srgbClr val="030303"/>
                </a:solidFill>
                <a:latin typeface="Bookman Old Style" pitchFamily="18" charset="0"/>
              </a:rPr>
              <a:t>en</a:t>
            </a:r>
            <a:r>
              <a:rPr lang="en-US" sz="1600" dirty="0">
                <a:solidFill>
                  <a:srgbClr val="030303"/>
                </a:solidFill>
                <a:latin typeface="Bookman Old Style" pitchFamily="18" charset="0"/>
              </a:rPr>
              <a:t> </a:t>
            </a:r>
            <a:r>
              <a:rPr lang="en-US" sz="1600" dirty="0" err="1">
                <a:solidFill>
                  <a:srgbClr val="030303"/>
                </a:solidFill>
                <a:latin typeface="Bookman Old Style" pitchFamily="18" charset="0"/>
              </a:rPr>
              <a:t>décembre</a:t>
            </a:r>
            <a:r>
              <a:rPr lang="en-US" sz="1600" dirty="0">
                <a:solidFill>
                  <a:srgbClr val="030303"/>
                </a:solidFill>
                <a:latin typeface="Bookman Old Style" pitchFamily="18" charset="0"/>
              </a:rPr>
              <a:t> </a:t>
            </a:r>
            <a:r>
              <a:rPr lang="en-US" sz="1600" dirty="0" err="1">
                <a:solidFill>
                  <a:srgbClr val="030303"/>
                </a:solidFill>
                <a:latin typeface="Bookman Old Style" pitchFamily="18" charset="0"/>
              </a:rPr>
              <a:t>varie</a:t>
            </a:r>
            <a:r>
              <a:rPr lang="en-US" sz="1600" dirty="0">
                <a:solidFill>
                  <a:srgbClr val="030303"/>
                </a:solidFill>
                <a:latin typeface="Bookman Old Style" pitchFamily="18" charset="0"/>
              </a:rPr>
              <a:t> entre 7°C et 25°C. Il </a:t>
            </a:r>
            <a:r>
              <a:rPr lang="en-US" sz="1600" dirty="0" err="1">
                <a:solidFill>
                  <a:srgbClr val="030303"/>
                </a:solidFill>
                <a:latin typeface="Bookman Old Style" pitchFamily="18" charset="0"/>
              </a:rPr>
              <a:t>est</a:t>
            </a:r>
            <a:r>
              <a:rPr lang="en-US" sz="1600" dirty="0">
                <a:solidFill>
                  <a:srgbClr val="030303"/>
                </a:solidFill>
                <a:latin typeface="Bookman Old Style" pitchFamily="18" charset="0"/>
              </a:rPr>
              <a:t> </a:t>
            </a:r>
            <a:r>
              <a:rPr lang="en-US" sz="1600" dirty="0" err="1">
                <a:solidFill>
                  <a:srgbClr val="030303"/>
                </a:solidFill>
                <a:latin typeface="Bookman Old Style" pitchFamily="18" charset="0"/>
              </a:rPr>
              <a:t>conseillé</a:t>
            </a:r>
            <a:r>
              <a:rPr lang="en-US" sz="1600" dirty="0">
                <a:solidFill>
                  <a:srgbClr val="030303"/>
                </a:solidFill>
                <a:latin typeface="Bookman Old Style" pitchFamily="18" charset="0"/>
              </a:rPr>
              <a:t> aux participants </a:t>
            </a:r>
            <a:r>
              <a:rPr lang="en-US" sz="1600" dirty="0" err="1">
                <a:solidFill>
                  <a:srgbClr val="030303"/>
                </a:solidFill>
                <a:latin typeface="Bookman Old Style" pitchFamily="18" charset="0"/>
              </a:rPr>
              <a:t>d’emporter</a:t>
            </a:r>
            <a:r>
              <a:rPr lang="en-US" sz="1600" dirty="0">
                <a:solidFill>
                  <a:srgbClr val="030303"/>
                </a:solidFill>
                <a:latin typeface="Bookman Old Style" pitchFamily="18" charset="0"/>
              </a:rPr>
              <a:t> des </a:t>
            </a:r>
            <a:r>
              <a:rPr lang="en-US" sz="1600" dirty="0" err="1">
                <a:solidFill>
                  <a:srgbClr val="030303"/>
                </a:solidFill>
                <a:latin typeface="Bookman Old Style" pitchFamily="18" charset="0"/>
              </a:rPr>
              <a:t>vêtements</a:t>
            </a:r>
            <a:r>
              <a:rPr lang="en-US" sz="1600" dirty="0">
                <a:solidFill>
                  <a:srgbClr val="030303"/>
                </a:solidFill>
                <a:latin typeface="Bookman Old Style" pitchFamily="18" charset="0"/>
              </a:rPr>
              <a:t> </a:t>
            </a:r>
            <a:r>
              <a:rPr lang="en-US" sz="1600" dirty="0" err="1">
                <a:solidFill>
                  <a:srgbClr val="030303"/>
                </a:solidFill>
                <a:latin typeface="Bookman Old Style" pitchFamily="18" charset="0"/>
              </a:rPr>
              <a:t>chauds</a:t>
            </a:r>
            <a:r>
              <a:rPr lang="en-US" sz="1600" dirty="0">
                <a:solidFill>
                  <a:srgbClr val="030303"/>
                </a:solidFill>
                <a:latin typeface="Bookman Old Style" pitchFamily="18" charset="0"/>
              </a:rPr>
              <a:t> et des chaussures </a:t>
            </a:r>
            <a:r>
              <a:rPr lang="en-US" sz="1600" dirty="0" err="1">
                <a:solidFill>
                  <a:srgbClr val="030303"/>
                </a:solidFill>
                <a:latin typeface="Bookman Old Style" pitchFamily="18" charset="0"/>
              </a:rPr>
              <a:t>ou</a:t>
            </a:r>
            <a:r>
              <a:rPr lang="en-US" sz="1600" dirty="0">
                <a:solidFill>
                  <a:srgbClr val="030303"/>
                </a:solidFill>
                <a:latin typeface="Bookman Old Style" pitchFamily="18" charset="0"/>
              </a:rPr>
              <a:t> bottes </a:t>
            </a:r>
            <a:r>
              <a:rPr lang="en-US" sz="1600" dirty="0" err="1">
                <a:solidFill>
                  <a:srgbClr val="030303"/>
                </a:solidFill>
                <a:latin typeface="Bookman Old Style" pitchFamily="18" charset="0"/>
              </a:rPr>
              <a:t>confortables</a:t>
            </a:r>
            <a:r>
              <a:rPr lang="en-US" sz="1600" dirty="0">
                <a:solidFill>
                  <a:srgbClr val="030303"/>
                </a:solidFill>
                <a:latin typeface="Bookman Old Style" pitchFamily="18" charset="0"/>
              </a:rPr>
              <a:t> pour la </a:t>
            </a:r>
            <a:r>
              <a:rPr lang="en-US" sz="1600" dirty="0" err="1">
                <a:solidFill>
                  <a:srgbClr val="030303"/>
                </a:solidFill>
                <a:latin typeface="Bookman Old Style" pitchFamily="18" charset="0"/>
              </a:rPr>
              <a:t>marche</a:t>
            </a:r>
            <a:r>
              <a:rPr lang="en-US" sz="1600" dirty="0">
                <a:solidFill>
                  <a:srgbClr val="030303"/>
                </a:solidFill>
                <a:latin typeface="Bookman Old Style" pitchFamily="18" charset="0"/>
              </a:rPr>
              <a:t>.</a:t>
            </a:r>
            <a:endParaRPr lang="en-US" sz="1000" dirty="0">
              <a:latin typeface="Bookman Old Style" pitchFamily="18" charset="0"/>
            </a:endParaRPr>
          </a:p>
        </p:txBody>
      </p:sp>
      <p:pic>
        <p:nvPicPr>
          <p:cNvPr id="22" name="Picture 22"/>
          <p:cNvPicPr>
            <a:picLocks noChangeAspect="1"/>
          </p:cNvPicPr>
          <p:nvPr/>
        </p:nvPicPr>
        <p:blipFill>
          <a:blip r:embed="rId3" cstate="print"/>
          <a:srcRect l="6000" r="6000"/>
          <a:stretch>
            <a:fillRect/>
          </a:stretch>
        </p:blipFill>
        <p:spPr>
          <a:xfrm>
            <a:off x="5549900" y="4495800"/>
            <a:ext cx="215900" cy="241300"/>
          </a:xfrm>
          <a:prstGeom prst="rect">
            <a:avLst/>
          </a:prstGeom>
        </p:spPr>
      </p:pic>
      <p:pic>
        <p:nvPicPr>
          <p:cNvPr id="24" name="Picture 24"/>
          <p:cNvPicPr>
            <a:picLocks noChangeAspect="1"/>
          </p:cNvPicPr>
          <p:nvPr/>
        </p:nvPicPr>
        <p:blipFill>
          <a:blip r:embed="rId4" cstate="print"/>
          <a:srcRect l="19000" r="19000"/>
          <a:stretch>
            <a:fillRect/>
          </a:stretch>
        </p:blipFill>
        <p:spPr>
          <a:xfrm>
            <a:off x="12954000" y="4495800"/>
            <a:ext cx="152400" cy="241300"/>
          </a:xfrm>
          <a:prstGeom prst="rect">
            <a:avLst/>
          </a:prstGeom>
        </p:spPr>
      </p:pic>
      <p:pic>
        <p:nvPicPr>
          <p:cNvPr id="2" name="Picture 2">
            <a:extLst>
              <a:ext uri="{FF2B5EF4-FFF2-40B4-BE49-F238E27FC236}">
                <a16:creationId xmlns:a16="http://schemas.microsoft.com/office/drawing/2014/main" id="{F5ED230F-92C1-2202-AC3F-9C88F2127F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IT\Downloads\Picture1B.png"/>
          <p:cNvPicPr>
            <a:picLocks noChangeAspect="1" noChangeArrowheads="1"/>
          </p:cNvPicPr>
          <p:nvPr/>
        </p:nvPicPr>
        <p:blipFill>
          <a:blip r:embed="rId2" cstate="print"/>
          <a:srcRect/>
          <a:stretch>
            <a:fillRect/>
          </a:stretch>
        </p:blipFill>
        <p:spPr bwMode="auto">
          <a:xfrm>
            <a:off x="-7938" y="-7938"/>
            <a:ext cx="16271876" cy="9159876"/>
          </a:xfrm>
          <a:prstGeom prst="rect">
            <a:avLst/>
          </a:prstGeom>
          <a:noFill/>
        </p:spPr>
      </p:pic>
      <p:sp>
        <p:nvSpPr>
          <p:cNvPr id="4" name="AutoShape 4"/>
          <p:cNvSpPr/>
          <p:nvPr/>
        </p:nvSpPr>
        <p:spPr>
          <a:xfrm>
            <a:off x="876300" y="1663700"/>
            <a:ext cx="14490700" cy="6807200"/>
          </a:xfrm>
          <a:prstGeom prst="rect">
            <a:avLst/>
          </a:prstGeom>
          <a:solidFill>
            <a:srgbClr val="000000">
              <a:alpha val="0"/>
            </a:srgbClr>
          </a:solidFill>
        </p:spPr>
        <p:txBody>
          <a:bodyPr/>
          <a:lstStyle/>
          <a:p>
            <a:endParaRPr lang="en-US"/>
          </a:p>
        </p:txBody>
      </p:sp>
      <p:sp>
        <p:nvSpPr>
          <p:cNvPr id="5" name="AutoShape 5"/>
          <p:cNvSpPr/>
          <p:nvPr/>
        </p:nvSpPr>
        <p:spPr>
          <a:xfrm>
            <a:off x="876300" y="1663700"/>
            <a:ext cx="7086600" cy="6807200"/>
          </a:xfrm>
          <a:prstGeom prst="rect">
            <a:avLst/>
          </a:prstGeom>
          <a:solidFill>
            <a:srgbClr val="000000">
              <a:alpha val="0"/>
            </a:srgbClr>
          </a:solidFill>
        </p:spPr>
        <p:txBody>
          <a:bodyPr/>
          <a:lstStyle/>
          <a:p>
            <a:endParaRPr lang="en-US"/>
          </a:p>
        </p:txBody>
      </p:sp>
      <p:sp>
        <p:nvSpPr>
          <p:cNvPr id="6" name="AutoShape 6"/>
          <p:cNvSpPr/>
          <p:nvPr/>
        </p:nvSpPr>
        <p:spPr>
          <a:xfrm>
            <a:off x="876300" y="1663700"/>
            <a:ext cx="7086600" cy="6807200"/>
          </a:xfrm>
          <a:prstGeom prst="rect">
            <a:avLst/>
          </a:prstGeom>
          <a:solidFill>
            <a:srgbClr val="000000">
              <a:alpha val="0"/>
            </a:srgbClr>
          </a:solidFill>
        </p:spPr>
        <p:txBody>
          <a:bodyPr/>
          <a:lstStyle/>
          <a:p>
            <a:endParaRPr lang="en-US"/>
          </a:p>
        </p:txBody>
      </p:sp>
      <p:sp>
        <p:nvSpPr>
          <p:cNvPr id="7" name="AutoShape 7"/>
          <p:cNvSpPr/>
          <p:nvPr/>
        </p:nvSpPr>
        <p:spPr>
          <a:xfrm>
            <a:off x="812800" y="2362200"/>
            <a:ext cx="7086600" cy="5410200"/>
          </a:xfrm>
          <a:prstGeom prst="rect">
            <a:avLst/>
          </a:prstGeom>
          <a:solidFill>
            <a:srgbClr val="AAB4DC">
              <a:alpha val="47843"/>
            </a:srgbClr>
          </a:solidFill>
        </p:spPr>
        <p:txBody>
          <a:bodyPr/>
          <a:lstStyle/>
          <a:p>
            <a:endParaRPr lang="en-US"/>
          </a:p>
        </p:txBody>
      </p:sp>
      <p:sp>
        <p:nvSpPr>
          <p:cNvPr id="8" name="AutoShape 8"/>
          <p:cNvSpPr/>
          <p:nvPr/>
        </p:nvSpPr>
        <p:spPr>
          <a:xfrm>
            <a:off x="8280400" y="1663700"/>
            <a:ext cx="7086600" cy="6807200"/>
          </a:xfrm>
          <a:prstGeom prst="rect">
            <a:avLst/>
          </a:prstGeom>
          <a:solidFill>
            <a:srgbClr val="000000">
              <a:alpha val="0"/>
            </a:srgbClr>
          </a:solidFill>
        </p:spPr>
        <p:txBody>
          <a:bodyPr/>
          <a:lstStyle/>
          <a:p>
            <a:endParaRPr lang="en-US"/>
          </a:p>
        </p:txBody>
      </p:sp>
      <p:sp>
        <p:nvSpPr>
          <p:cNvPr id="9" name="AutoShape 9"/>
          <p:cNvSpPr/>
          <p:nvPr/>
        </p:nvSpPr>
        <p:spPr>
          <a:xfrm>
            <a:off x="8280400" y="1663700"/>
            <a:ext cx="7086600" cy="6807200"/>
          </a:xfrm>
          <a:prstGeom prst="rect">
            <a:avLst/>
          </a:prstGeom>
          <a:solidFill>
            <a:srgbClr val="000000">
              <a:alpha val="0"/>
            </a:srgbClr>
          </a:solidFill>
        </p:spPr>
        <p:txBody>
          <a:bodyPr/>
          <a:lstStyle/>
          <a:p>
            <a:endParaRPr lang="en-US"/>
          </a:p>
        </p:txBody>
      </p:sp>
      <p:sp>
        <p:nvSpPr>
          <p:cNvPr id="10" name="AutoShape 10"/>
          <p:cNvSpPr/>
          <p:nvPr/>
        </p:nvSpPr>
        <p:spPr>
          <a:xfrm>
            <a:off x="8204200" y="2362200"/>
            <a:ext cx="7467600" cy="5422900"/>
          </a:xfrm>
          <a:prstGeom prst="rect">
            <a:avLst/>
          </a:prstGeom>
          <a:solidFill>
            <a:srgbClr val="AAB4DC">
              <a:alpha val="47843"/>
            </a:srgbClr>
          </a:solidFill>
        </p:spPr>
        <p:txBody>
          <a:bodyPr/>
          <a:lstStyle/>
          <a:p>
            <a:endParaRPr lang="en-US"/>
          </a:p>
        </p:txBody>
      </p:sp>
      <p:sp>
        <p:nvSpPr>
          <p:cNvPr id="13" name="TextBox 13"/>
          <p:cNvSpPr txBox="1"/>
          <p:nvPr/>
        </p:nvSpPr>
        <p:spPr>
          <a:xfrm>
            <a:off x="876300" y="876300"/>
            <a:ext cx="14490700" cy="571500"/>
          </a:xfrm>
          <a:prstGeom prst="rect">
            <a:avLst/>
          </a:prstGeom>
          <a:solidFill>
            <a:srgbClr val="000000">
              <a:alpha val="0"/>
            </a:srgbClr>
          </a:solidFill>
        </p:spPr>
        <p:txBody>
          <a:bodyPr lIns="0" tIns="0" rIns="0" bIns="0" rtlCol="0" anchor="ctr"/>
          <a:lstStyle/>
          <a:p>
            <a:pPr>
              <a:lnSpc>
                <a:spcPct val="120000"/>
              </a:lnSpc>
              <a:defRPr/>
            </a:pPr>
            <a:r>
              <a:rPr lang="en-US" sz="3600" b="1" dirty="0">
                <a:solidFill>
                  <a:srgbClr val="3154D4"/>
                </a:solidFill>
                <a:latin typeface="Bookman Old Style" pitchFamily="18" charset="0"/>
              </a:rPr>
              <a:t>Visa et transport local </a:t>
            </a:r>
            <a:endParaRPr lang="en-US" sz="1050" dirty="0">
              <a:latin typeface="Bookman Old Style" pitchFamily="18" charset="0"/>
            </a:endParaRPr>
          </a:p>
        </p:txBody>
      </p:sp>
      <p:sp>
        <p:nvSpPr>
          <p:cNvPr id="14" name="TextBox 14"/>
          <p:cNvSpPr txBox="1"/>
          <p:nvPr/>
        </p:nvSpPr>
        <p:spPr>
          <a:xfrm>
            <a:off x="933450" y="2768600"/>
            <a:ext cx="7086600" cy="431800"/>
          </a:xfrm>
          <a:prstGeom prst="rect">
            <a:avLst/>
          </a:prstGeom>
          <a:solidFill>
            <a:srgbClr val="000000">
              <a:alpha val="0"/>
            </a:srgbClr>
          </a:solidFill>
        </p:spPr>
        <p:txBody>
          <a:bodyPr lIns="0" tIns="0" rIns="0" bIns="0" rtlCol="0" anchor="ctr"/>
          <a:lstStyle/>
          <a:p>
            <a:pPr>
              <a:lnSpc>
                <a:spcPct val="120000"/>
              </a:lnSpc>
              <a:defRPr/>
            </a:pPr>
            <a:r>
              <a:rPr lang="en-US" sz="2800" b="1" dirty="0">
                <a:solidFill>
                  <a:srgbClr val="3154D4"/>
                </a:solidFill>
                <a:latin typeface="Bookman Old Style" pitchFamily="18" charset="0"/>
              </a:rPr>
              <a:t>Visas et </a:t>
            </a:r>
            <a:r>
              <a:rPr lang="en-US" sz="2800" b="1" dirty="0" err="1">
                <a:solidFill>
                  <a:srgbClr val="3154D4"/>
                </a:solidFill>
                <a:latin typeface="Bookman Old Style" pitchFamily="18" charset="0"/>
              </a:rPr>
              <a:t>autres</a:t>
            </a:r>
            <a:r>
              <a:rPr lang="en-US" sz="2800" b="1" dirty="0">
                <a:solidFill>
                  <a:srgbClr val="3154D4"/>
                </a:solidFill>
                <a:latin typeface="Bookman Old Style" pitchFamily="18" charset="0"/>
              </a:rPr>
              <a:t> </a:t>
            </a:r>
            <a:r>
              <a:rPr lang="en-US" sz="2800" b="1" dirty="0" err="1">
                <a:solidFill>
                  <a:srgbClr val="3154D4"/>
                </a:solidFill>
                <a:latin typeface="Bookman Old Style" pitchFamily="18" charset="0"/>
              </a:rPr>
              <a:t>informations</a:t>
            </a:r>
            <a:r>
              <a:rPr lang="en-US" sz="2800" b="1" dirty="0">
                <a:solidFill>
                  <a:srgbClr val="3154D4"/>
                </a:solidFill>
                <a:latin typeface="Bookman Old Style" pitchFamily="18" charset="0"/>
              </a:rPr>
              <a:t> de voyage</a:t>
            </a:r>
          </a:p>
        </p:txBody>
      </p:sp>
      <p:sp>
        <p:nvSpPr>
          <p:cNvPr id="15" name="TextBox 15"/>
          <p:cNvSpPr txBox="1"/>
          <p:nvPr/>
        </p:nvSpPr>
        <p:spPr>
          <a:xfrm>
            <a:off x="8661400" y="2514600"/>
            <a:ext cx="6578600" cy="431800"/>
          </a:xfrm>
          <a:prstGeom prst="rect">
            <a:avLst/>
          </a:prstGeom>
          <a:solidFill>
            <a:srgbClr val="000000">
              <a:alpha val="0"/>
            </a:srgbClr>
          </a:solidFill>
        </p:spPr>
        <p:txBody>
          <a:bodyPr lIns="0" tIns="0" rIns="0" bIns="0" rtlCol="0" anchor="ctr"/>
          <a:lstStyle/>
          <a:p>
            <a:pPr>
              <a:lnSpc>
                <a:spcPct val="120000"/>
              </a:lnSpc>
              <a:defRPr/>
            </a:pPr>
            <a:r>
              <a:rPr lang="en-US" sz="2800" b="1" dirty="0">
                <a:solidFill>
                  <a:srgbClr val="3154D4"/>
                </a:solidFill>
                <a:latin typeface="Bookman Old Style" pitchFamily="18" charset="0"/>
              </a:rPr>
              <a:t>Transport local</a:t>
            </a:r>
            <a:endParaRPr lang="en-US" sz="1100" dirty="0">
              <a:latin typeface="Bookman Old Style" pitchFamily="18" charset="0"/>
            </a:endParaRPr>
          </a:p>
        </p:txBody>
      </p:sp>
      <p:sp>
        <p:nvSpPr>
          <p:cNvPr id="16" name="TextBox 16"/>
          <p:cNvSpPr txBox="1"/>
          <p:nvPr/>
        </p:nvSpPr>
        <p:spPr>
          <a:xfrm>
            <a:off x="965200" y="4038600"/>
            <a:ext cx="6781800" cy="2743200"/>
          </a:xfrm>
          <a:prstGeom prst="rect">
            <a:avLst/>
          </a:prstGeom>
          <a:solidFill>
            <a:srgbClr val="000000">
              <a:alpha val="0"/>
            </a:srgbClr>
          </a:solidFill>
        </p:spPr>
        <p:txBody>
          <a:bodyPr lIns="0" tIns="0" rIns="0" bIns="0" rtlCol="0" anchor="ctr"/>
          <a:lstStyle/>
          <a:p>
            <a:pPr>
              <a:lnSpc>
                <a:spcPct val="150000"/>
              </a:lnSpc>
            </a:pPr>
            <a:r>
              <a:rPr lang="en-IN" b="1" dirty="0">
                <a:latin typeface="Bookman Old Style" panose="02050604050505020204" pitchFamily="18" charset="0"/>
              </a:rPr>
              <a:t>Un </a:t>
            </a:r>
            <a:r>
              <a:rPr lang="en-IN" b="1" dirty="0" err="1">
                <a:latin typeface="Bookman Old Style" panose="02050604050505020204" pitchFamily="18" charset="0"/>
              </a:rPr>
              <a:t>passeport</a:t>
            </a:r>
            <a:r>
              <a:rPr lang="en-IN" b="1" dirty="0">
                <a:latin typeface="Bookman Old Style" panose="02050604050505020204" pitchFamily="18" charset="0"/>
              </a:rPr>
              <a:t> </a:t>
            </a:r>
            <a:r>
              <a:rPr lang="en-IN" b="1" dirty="0" err="1">
                <a:latin typeface="Bookman Old Style" panose="02050604050505020204" pitchFamily="18" charset="0"/>
              </a:rPr>
              <a:t>individuel</a:t>
            </a:r>
            <a:r>
              <a:rPr lang="en-IN" b="1" dirty="0">
                <a:latin typeface="Bookman Old Style" panose="02050604050505020204" pitchFamily="18" charset="0"/>
              </a:rPr>
              <a:t> </a:t>
            </a:r>
            <a:r>
              <a:rPr lang="en-IN" b="1" dirty="0" err="1">
                <a:latin typeface="Bookman Old Style" panose="02050604050505020204" pitchFamily="18" charset="0"/>
              </a:rPr>
              <a:t>est</a:t>
            </a:r>
            <a:r>
              <a:rPr lang="en-IN" b="1" dirty="0">
                <a:latin typeface="Bookman Old Style" panose="02050604050505020204" pitchFamily="18" charset="0"/>
              </a:rPr>
              <a:t> </a:t>
            </a:r>
            <a:r>
              <a:rPr lang="en-IN" b="1" dirty="0" err="1">
                <a:latin typeface="Bookman Old Style" panose="02050604050505020204" pitchFamily="18" charset="0"/>
              </a:rPr>
              <a:t>obligatoire</a:t>
            </a:r>
            <a:r>
              <a:rPr lang="en-IN" b="1" dirty="0">
                <a:latin typeface="Bookman Old Style" panose="02050604050505020204" pitchFamily="18" charset="0"/>
              </a:rPr>
              <a:t>.</a:t>
            </a:r>
          </a:p>
          <a:p>
            <a:pPr>
              <a:lnSpc>
                <a:spcPct val="150000"/>
              </a:lnSpc>
            </a:pPr>
            <a:r>
              <a:rPr lang="en-IN" dirty="0">
                <a:latin typeface="Bookman Old Style" panose="02050604050505020204" pitchFamily="18" charset="0"/>
              </a:rPr>
              <a:t>Étape 1 : </a:t>
            </a:r>
            <a:r>
              <a:rPr lang="en-IN" dirty="0" err="1">
                <a:latin typeface="Bookman Old Style" panose="02050604050505020204" pitchFamily="18" charset="0"/>
              </a:rPr>
              <a:t>Enregistrement</a:t>
            </a:r>
            <a:r>
              <a:rPr lang="en-IN" dirty="0">
                <a:latin typeface="Bookman Old Style" panose="02050604050505020204" pitchFamily="18" charset="0"/>
              </a:rPr>
              <a:t> sur le site de l’UNESCO</a:t>
            </a:r>
          </a:p>
          <a:p>
            <a:pPr>
              <a:lnSpc>
                <a:spcPct val="150000"/>
              </a:lnSpc>
            </a:pPr>
            <a:r>
              <a:rPr lang="en-IN" dirty="0">
                <a:latin typeface="Bookman Old Style" panose="02050604050505020204" pitchFamily="18" charset="0"/>
              </a:rPr>
              <a:t>Étape 2 : </a:t>
            </a:r>
            <a:r>
              <a:rPr lang="en-IN" dirty="0" err="1">
                <a:latin typeface="Bookman Old Style" panose="02050604050505020204" pitchFamily="18" charset="0"/>
              </a:rPr>
              <a:t>Enregistrement</a:t>
            </a:r>
            <a:r>
              <a:rPr lang="en-IN" dirty="0">
                <a:latin typeface="Bookman Old Style" panose="02050604050505020204" pitchFamily="18" charset="0"/>
              </a:rPr>
              <a:t> sur le site </a:t>
            </a:r>
            <a:r>
              <a:rPr lang="en-IN" dirty="0">
                <a:solidFill>
                  <a:srgbClr val="C00000"/>
                </a:solidFill>
                <a:latin typeface="Bookman Old Style" panose="02050604050505020204" pitchFamily="18" charset="0"/>
              </a:rPr>
              <a:t>20com2025.culture.gov.in</a:t>
            </a:r>
          </a:p>
          <a:p>
            <a:pPr>
              <a:lnSpc>
                <a:spcPct val="150000"/>
              </a:lnSpc>
            </a:pPr>
            <a:r>
              <a:rPr lang="en-IN" b="1" i="1" dirty="0">
                <a:latin typeface="Bookman Old Style" panose="02050604050505020204" pitchFamily="18" charset="0"/>
              </a:rPr>
              <a:t>Pour toute </a:t>
            </a:r>
            <a:r>
              <a:rPr lang="en-IN" b="1" i="1" dirty="0" err="1">
                <a:latin typeface="Bookman Old Style" panose="02050604050505020204" pitchFamily="18" charset="0"/>
              </a:rPr>
              <a:t>demande</a:t>
            </a:r>
            <a:r>
              <a:rPr lang="en-IN" b="1" i="1" dirty="0">
                <a:latin typeface="Bookman Old Style" panose="02050604050505020204" pitchFamily="18" charset="0"/>
              </a:rPr>
              <a:t>, </a:t>
            </a:r>
            <a:r>
              <a:rPr lang="en-IN" b="1" i="1" dirty="0" err="1">
                <a:latin typeface="Bookman Old Style" panose="02050604050505020204" pitchFamily="18" charset="0"/>
              </a:rPr>
              <a:t>veuillez</a:t>
            </a:r>
            <a:r>
              <a:rPr lang="en-IN" b="1" i="1" dirty="0">
                <a:latin typeface="Bookman Old Style" panose="02050604050505020204" pitchFamily="18" charset="0"/>
              </a:rPr>
              <a:t> </a:t>
            </a:r>
            <a:r>
              <a:rPr lang="en-IN" b="1" i="1" dirty="0" err="1">
                <a:latin typeface="Bookman Old Style" panose="02050604050505020204" pitchFamily="18" charset="0"/>
              </a:rPr>
              <a:t>contacter</a:t>
            </a:r>
            <a:r>
              <a:rPr lang="en-IN" b="1" i="1" dirty="0">
                <a:latin typeface="Bookman Old Style" panose="02050604050505020204" pitchFamily="18" charset="0"/>
              </a:rPr>
              <a:t> les missions/</a:t>
            </a:r>
            <a:r>
              <a:rPr lang="en-IN" b="1" i="1" dirty="0" err="1">
                <a:latin typeface="Bookman Old Style" panose="02050604050505020204" pitchFamily="18" charset="0"/>
              </a:rPr>
              <a:t>postes</a:t>
            </a:r>
            <a:r>
              <a:rPr lang="en-IN" b="1" i="1" dirty="0">
                <a:latin typeface="Bookman Old Style" panose="02050604050505020204" pitchFamily="18" charset="0"/>
              </a:rPr>
              <a:t> </a:t>
            </a:r>
            <a:r>
              <a:rPr lang="en-IN" b="1" i="1" dirty="0" err="1">
                <a:latin typeface="Bookman Old Style" panose="02050604050505020204" pitchFamily="18" charset="0"/>
              </a:rPr>
              <a:t>indiens</a:t>
            </a:r>
            <a:r>
              <a:rPr lang="en-IN" b="1" i="1" dirty="0">
                <a:latin typeface="Bookman Old Style" panose="02050604050505020204" pitchFamily="18" charset="0"/>
              </a:rPr>
              <a:t> et le point focal visas :</a:t>
            </a:r>
            <a:br>
              <a:rPr lang="en-IN" dirty="0">
                <a:latin typeface="Bookman Old Style" panose="02050604050505020204" pitchFamily="18" charset="0"/>
              </a:rPr>
            </a:br>
            <a:r>
              <a:rPr lang="en-IN" dirty="0">
                <a:solidFill>
                  <a:srgbClr val="C00000"/>
                </a:solidFill>
                <a:latin typeface="Bookman Old Style" panose="02050604050505020204" pitchFamily="18" charset="0"/>
              </a:rPr>
              <a:t>visa_igcindia2025@sangeetnatak.gov.in</a:t>
            </a:r>
          </a:p>
          <a:p>
            <a:pPr>
              <a:lnSpc>
                <a:spcPct val="150000"/>
              </a:lnSpc>
            </a:pPr>
            <a:r>
              <a:rPr lang="en-IN" dirty="0">
                <a:latin typeface="Bookman Old Style" panose="02050604050505020204" pitchFamily="18" charset="0"/>
              </a:rPr>
              <a:t>Questions </a:t>
            </a:r>
            <a:r>
              <a:rPr lang="en-IN" dirty="0" err="1">
                <a:latin typeface="Bookman Old Style" panose="02050604050505020204" pitchFamily="18" charset="0"/>
              </a:rPr>
              <a:t>liées</a:t>
            </a:r>
            <a:r>
              <a:rPr lang="en-IN" dirty="0">
                <a:latin typeface="Bookman Old Style" panose="02050604050505020204" pitchFamily="18" charset="0"/>
              </a:rPr>
              <a:t> aux medias : </a:t>
            </a:r>
            <a:r>
              <a:rPr lang="en-IN" dirty="0">
                <a:solidFill>
                  <a:srgbClr val="C00000"/>
                </a:solidFill>
                <a:latin typeface="Bookman Old Style" panose="02050604050505020204" pitchFamily="18" charset="0"/>
              </a:rPr>
              <a:t>media_igcindia2025@sangeetnatak.gov.in</a:t>
            </a:r>
            <a:r>
              <a:rPr lang="en-IN" dirty="0">
                <a:latin typeface="Bookman Old Style" panose="02050604050505020204" pitchFamily="18" charset="0"/>
                <a:hlinkClick r:id="rId3"/>
              </a:rPr>
              <a:t> </a:t>
            </a:r>
            <a:endParaRPr lang="en-IN" dirty="0">
              <a:latin typeface="Bookman Old Style" panose="02050604050505020204" pitchFamily="18" charset="0"/>
            </a:endParaRPr>
          </a:p>
        </p:txBody>
      </p:sp>
      <p:sp>
        <p:nvSpPr>
          <p:cNvPr id="18" name="TextBox 18"/>
          <p:cNvSpPr txBox="1"/>
          <p:nvPr/>
        </p:nvSpPr>
        <p:spPr>
          <a:xfrm>
            <a:off x="8509000" y="5073650"/>
            <a:ext cx="6858000" cy="711200"/>
          </a:xfrm>
          <a:prstGeom prst="rect">
            <a:avLst/>
          </a:prstGeom>
          <a:solidFill>
            <a:srgbClr val="000000">
              <a:alpha val="0"/>
            </a:srgbClr>
          </a:solidFill>
        </p:spPr>
        <p:txBody>
          <a:bodyPr lIns="0" tIns="0" rIns="0" bIns="0" rtlCol="0" anchor="ctr"/>
          <a:lstStyle/>
          <a:p>
            <a:pPr algn="just">
              <a:lnSpc>
                <a:spcPct val="150000"/>
              </a:lnSpc>
              <a:buFont typeface="Wingdings" pitchFamily="2" charset="2"/>
              <a:buChar char="Ø"/>
            </a:pPr>
            <a:r>
              <a:rPr lang="en-IN" dirty="0">
                <a:latin typeface="Bookman Old Style" pitchFamily="18" charset="0"/>
              </a:rPr>
              <a:t>Des services de taxis </a:t>
            </a:r>
            <a:r>
              <a:rPr lang="en-IN" dirty="0" err="1">
                <a:latin typeface="Bookman Old Style" pitchFamily="18" charset="0"/>
              </a:rPr>
              <a:t>sont</a:t>
            </a:r>
            <a:r>
              <a:rPr lang="en-IN" dirty="0">
                <a:latin typeface="Bookman Old Style" pitchFamily="18" charset="0"/>
              </a:rPr>
              <a:t> </a:t>
            </a:r>
            <a:r>
              <a:rPr lang="en-IN" dirty="0" err="1">
                <a:latin typeface="Bookman Old Style" pitchFamily="18" charset="0"/>
              </a:rPr>
              <a:t>disponibles</a:t>
            </a:r>
            <a:r>
              <a:rPr lang="en-IN" dirty="0">
                <a:latin typeface="Bookman Old Style" pitchFamily="18" charset="0"/>
              </a:rPr>
              <a:t> pour les chefs de </a:t>
            </a:r>
            <a:r>
              <a:rPr lang="en-IN" dirty="0" err="1">
                <a:latin typeface="Bookman Old Style" pitchFamily="18" charset="0"/>
              </a:rPr>
              <a:t>délégations</a:t>
            </a:r>
            <a:r>
              <a:rPr lang="en-IN" dirty="0">
                <a:latin typeface="Bookman Old Style" pitchFamily="18" charset="0"/>
              </a:rPr>
              <a:t>. Les </a:t>
            </a:r>
            <a:r>
              <a:rPr lang="en-IN" dirty="0" err="1">
                <a:latin typeface="Bookman Old Style" pitchFamily="18" charset="0"/>
              </a:rPr>
              <a:t>détails</a:t>
            </a:r>
            <a:r>
              <a:rPr lang="en-IN" dirty="0">
                <a:latin typeface="Bookman Old Style" pitchFamily="18" charset="0"/>
              </a:rPr>
              <a:t> de voyage </a:t>
            </a:r>
            <a:r>
              <a:rPr lang="en-IN" dirty="0" err="1">
                <a:latin typeface="Bookman Old Style" pitchFamily="18" charset="0"/>
              </a:rPr>
              <a:t>peuvent</a:t>
            </a:r>
            <a:r>
              <a:rPr lang="en-IN" dirty="0">
                <a:latin typeface="Bookman Old Style" pitchFamily="18" charset="0"/>
              </a:rPr>
              <a:t> </a:t>
            </a:r>
            <a:r>
              <a:rPr lang="en-IN" dirty="0" err="1">
                <a:latin typeface="Bookman Old Style" pitchFamily="18" charset="0"/>
              </a:rPr>
              <a:t>être</a:t>
            </a:r>
            <a:r>
              <a:rPr lang="en-IN" dirty="0">
                <a:latin typeface="Bookman Old Style" pitchFamily="18" charset="0"/>
              </a:rPr>
              <a:t> </a:t>
            </a:r>
            <a:r>
              <a:rPr lang="en-IN" dirty="0" err="1">
                <a:latin typeface="Bookman Old Style" pitchFamily="18" charset="0"/>
              </a:rPr>
              <a:t>partagés</a:t>
            </a:r>
            <a:r>
              <a:rPr lang="en-IN" dirty="0">
                <a:latin typeface="Bookman Old Style" pitchFamily="18" charset="0"/>
              </a:rPr>
              <a:t> à </a:t>
            </a:r>
            <a:r>
              <a:rPr lang="en-IN" dirty="0" err="1">
                <a:latin typeface="Bookman Old Style" pitchFamily="18" charset="0"/>
              </a:rPr>
              <a:t>l’adresse</a:t>
            </a:r>
            <a:r>
              <a:rPr lang="en-IN" dirty="0">
                <a:latin typeface="Bookman Old Style" pitchFamily="18" charset="0"/>
              </a:rPr>
              <a:t> </a:t>
            </a:r>
            <a:r>
              <a:rPr lang="en-IN" dirty="0">
                <a:solidFill>
                  <a:srgbClr val="C00000"/>
                </a:solidFill>
                <a:latin typeface="Bookman Old Style" pitchFamily="18" charset="0"/>
              </a:rPr>
              <a:t>protocol_igcindia2025@sangeetnatak.gov.in.</a:t>
            </a:r>
          </a:p>
          <a:p>
            <a:pPr algn="just">
              <a:lnSpc>
                <a:spcPct val="150000"/>
              </a:lnSpc>
              <a:buFont typeface="Wingdings" pitchFamily="2" charset="2"/>
              <a:buChar char="Ø"/>
            </a:pPr>
            <a:r>
              <a:rPr lang="fr-FR" dirty="0">
                <a:latin typeface="Bookman Old Style" pitchFamily="18" charset="0"/>
              </a:rPr>
              <a:t>Service de navette gratuit entre l’aéroport et les </a:t>
            </a:r>
            <a:r>
              <a:rPr lang="fr-FR" dirty="0" err="1">
                <a:latin typeface="Bookman Old Style" pitchFamily="18" charset="0"/>
              </a:rPr>
              <a:t>hotels</a:t>
            </a:r>
            <a:r>
              <a:rPr lang="fr-FR" dirty="0">
                <a:latin typeface="Bookman Old Style" pitchFamily="18" charset="0"/>
              </a:rPr>
              <a:t> et transport quotidien vers le lieu de la réunion pour les participants séjournant dans un rayon de 10 à 15 km. </a:t>
            </a:r>
            <a:r>
              <a:rPr lang="en-IN" dirty="0">
                <a:latin typeface="Bookman Old Style" pitchFamily="18" charset="0"/>
              </a:rPr>
              <a:t>Les </a:t>
            </a:r>
            <a:r>
              <a:rPr lang="en-IN" dirty="0" err="1">
                <a:latin typeface="Bookman Old Style" pitchFamily="18" charset="0"/>
              </a:rPr>
              <a:t>horaires</a:t>
            </a:r>
            <a:r>
              <a:rPr lang="en-IN" dirty="0">
                <a:latin typeface="Bookman Old Style" pitchFamily="18" charset="0"/>
              </a:rPr>
              <a:t> </a:t>
            </a:r>
            <a:r>
              <a:rPr lang="en-IN" dirty="0" err="1">
                <a:latin typeface="Bookman Old Style" pitchFamily="18" charset="0"/>
              </a:rPr>
              <a:t>détaillés</a:t>
            </a:r>
            <a:r>
              <a:rPr lang="en-IN" dirty="0">
                <a:latin typeface="Bookman Old Style" pitchFamily="18" charset="0"/>
              </a:rPr>
              <a:t> des bus </a:t>
            </a:r>
            <a:r>
              <a:rPr lang="en-IN" dirty="0" err="1">
                <a:latin typeface="Bookman Old Style" pitchFamily="18" charset="0"/>
              </a:rPr>
              <a:t>seront</a:t>
            </a:r>
            <a:r>
              <a:rPr lang="en-IN" dirty="0">
                <a:latin typeface="Bookman Old Style" pitchFamily="18" charset="0"/>
              </a:rPr>
              <a:t> </a:t>
            </a:r>
            <a:r>
              <a:rPr lang="en-IN" dirty="0" err="1">
                <a:latin typeface="Bookman Old Style" pitchFamily="18" charset="0"/>
              </a:rPr>
              <a:t>partagés</a:t>
            </a:r>
            <a:r>
              <a:rPr lang="en-IN" dirty="0">
                <a:latin typeface="Bookman Old Style" pitchFamily="18" charset="0"/>
              </a:rPr>
              <a:t> sur le site </a:t>
            </a:r>
            <a:r>
              <a:rPr lang="en-IN" dirty="0" err="1">
                <a:latin typeface="Bookman Old Style" pitchFamily="18" charset="0"/>
              </a:rPr>
              <a:t>officiel</a:t>
            </a:r>
            <a:r>
              <a:rPr lang="en-IN" dirty="0">
                <a:latin typeface="Bookman Old Style" pitchFamily="18" charset="0"/>
              </a:rPr>
              <a:t> : </a:t>
            </a:r>
            <a:r>
              <a:rPr lang="en-IN" dirty="0">
                <a:solidFill>
                  <a:srgbClr val="C00000"/>
                </a:solidFill>
                <a:latin typeface="Bookman Old Style" pitchFamily="18" charset="0"/>
              </a:rPr>
              <a:t>20com2025.culture.gov.in </a:t>
            </a:r>
            <a:r>
              <a:rPr lang="en-IN" dirty="0" err="1">
                <a:latin typeface="Bookman Old Style" pitchFamily="18" charset="0"/>
              </a:rPr>
              <a:t>en</a:t>
            </a:r>
            <a:r>
              <a:rPr lang="en-IN" dirty="0">
                <a:latin typeface="Bookman Old Style" pitchFamily="18" charset="0"/>
              </a:rPr>
              <a:t> </a:t>
            </a:r>
            <a:r>
              <a:rPr lang="en-IN" dirty="0" err="1">
                <a:latin typeface="Bookman Old Style" pitchFamily="18" charset="0"/>
              </a:rPr>
              <a:t>fonction</a:t>
            </a:r>
            <a:r>
              <a:rPr lang="en-IN" dirty="0">
                <a:latin typeface="Bookman Old Style" pitchFamily="18" charset="0"/>
              </a:rPr>
              <a:t> des </a:t>
            </a:r>
            <a:r>
              <a:rPr lang="en-IN" dirty="0" err="1">
                <a:latin typeface="Bookman Old Style" pitchFamily="18" charset="0"/>
              </a:rPr>
              <a:t>enregistrements</a:t>
            </a:r>
            <a:r>
              <a:rPr lang="en-IN" dirty="0">
                <a:latin typeface="Bookman Old Style" pitchFamily="18" charset="0"/>
              </a:rPr>
              <a:t>.</a:t>
            </a:r>
            <a:endParaRPr lang="fr-FR" dirty="0">
              <a:latin typeface="Bookman Old Style" pitchFamily="18" charset="0"/>
            </a:endParaRPr>
          </a:p>
          <a:p>
            <a:pPr algn="just">
              <a:lnSpc>
                <a:spcPct val="150000"/>
              </a:lnSpc>
              <a:buFont typeface="Wingdings" pitchFamily="2" charset="2"/>
              <a:buChar char="Ø"/>
            </a:pPr>
            <a:r>
              <a:rPr lang="fr-FR" dirty="0">
                <a:latin typeface="Bookman Old Style" pitchFamily="18" charset="0"/>
              </a:rPr>
              <a:t>Un corridor routier spécial sera mis en place afin de réduire au minimum les embouteillages.</a:t>
            </a:r>
            <a:endParaRPr lang="en-IN" dirty="0">
              <a:latin typeface="Bookman Old Style" pitchFamily="18" charset="0"/>
            </a:endParaRPr>
          </a:p>
          <a:p>
            <a:pPr indent="0" algn="l">
              <a:lnSpc>
                <a:spcPct val="150000"/>
              </a:lnSpc>
              <a:defRPr/>
            </a:pPr>
            <a:endParaRPr lang="en-US" sz="1100" dirty="0">
              <a:latin typeface="Bookman Old Style" pitchFamily="18" charset="0"/>
            </a:endParaRPr>
          </a:p>
        </p:txBody>
      </p:sp>
      <p:pic>
        <p:nvPicPr>
          <p:cNvPr id="2" name="Picture 2">
            <a:extLst>
              <a:ext uri="{FF2B5EF4-FFF2-40B4-BE49-F238E27FC236}">
                <a16:creationId xmlns:a16="http://schemas.microsoft.com/office/drawing/2014/main" id="{B73B3BF2-BFC8-0C7B-08DC-1A8DD0B82F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IT\Downloads\Picture1B.png">
            <a:extLst>
              <a:ext uri="{FF2B5EF4-FFF2-40B4-BE49-F238E27FC236}">
                <a16:creationId xmlns:a16="http://schemas.microsoft.com/office/drawing/2014/main" id="{9F40D9A5-C167-CD48-3CA4-A6BD0C04A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6988"/>
            <a:ext cx="16271876" cy="915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4">
            <a:extLst>
              <a:ext uri="{FF2B5EF4-FFF2-40B4-BE49-F238E27FC236}">
                <a16:creationId xmlns:a16="http://schemas.microsoft.com/office/drawing/2014/main" id="{032F92DE-6B15-8B9F-A768-7CFBE376923E}"/>
              </a:ext>
            </a:extLst>
          </p:cNvPr>
          <p:cNvSpPr>
            <a:spLocks noChangeArrowheads="1"/>
          </p:cNvSpPr>
          <p:nvPr/>
        </p:nvSpPr>
        <p:spPr bwMode="auto">
          <a:xfrm>
            <a:off x="876300" y="1676400"/>
            <a:ext cx="14490700" cy="679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6388" name="AutoShape 5">
            <a:extLst>
              <a:ext uri="{FF2B5EF4-FFF2-40B4-BE49-F238E27FC236}">
                <a16:creationId xmlns:a16="http://schemas.microsoft.com/office/drawing/2014/main" id="{53F80BB1-44D5-4138-48BD-C0D639690CAF}"/>
              </a:ext>
            </a:extLst>
          </p:cNvPr>
          <p:cNvSpPr>
            <a:spLocks noChangeArrowheads="1"/>
          </p:cNvSpPr>
          <p:nvPr/>
        </p:nvSpPr>
        <p:spPr bwMode="auto">
          <a:xfrm>
            <a:off x="876300" y="1676400"/>
            <a:ext cx="7086600" cy="679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6389" name="AutoShape 6">
            <a:extLst>
              <a:ext uri="{FF2B5EF4-FFF2-40B4-BE49-F238E27FC236}">
                <a16:creationId xmlns:a16="http://schemas.microsoft.com/office/drawing/2014/main" id="{A54EF67B-9D19-CD05-9A6D-6BEE0BCB1645}"/>
              </a:ext>
            </a:extLst>
          </p:cNvPr>
          <p:cNvSpPr>
            <a:spLocks noChangeArrowheads="1"/>
          </p:cNvSpPr>
          <p:nvPr/>
        </p:nvSpPr>
        <p:spPr bwMode="auto">
          <a:xfrm>
            <a:off x="876300" y="1676400"/>
            <a:ext cx="7086600" cy="6400800"/>
          </a:xfrm>
          <a:prstGeom prst="rect">
            <a:avLst/>
          </a:prstGeom>
          <a:solidFill>
            <a:srgbClr val="AAB4DC">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6390" name="AutoShape 7">
            <a:extLst>
              <a:ext uri="{FF2B5EF4-FFF2-40B4-BE49-F238E27FC236}">
                <a16:creationId xmlns:a16="http://schemas.microsoft.com/office/drawing/2014/main" id="{92E6BEFD-6D9D-C6D3-86C2-D6FA9A0B45B1}"/>
              </a:ext>
            </a:extLst>
          </p:cNvPr>
          <p:cNvSpPr>
            <a:spLocks noChangeArrowheads="1"/>
          </p:cNvSpPr>
          <p:nvPr/>
        </p:nvSpPr>
        <p:spPr bwMode="auto">
          <a:xfrm>
            <a:off x="1130300" y="5778500"/>
            <a:ext cx="6578600" cy="24511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6391" name="AutoShape 8">
            <a:extLst>
              <a:ext uri="{FF2B5EF4-FFF2-40B4-BE49-F238E27FC236}">
                <a16:creationId xmlns:a16="http://schemas.microsoft.com/office/drawing/2014/main" id="{2F300C11-C1A1-4A93-ABD3-CB4D66B4D5C6}"/>
              </a:ext>
            </a:extLst>
          </p:cNvPr>
          <p:cNvSpPr>
            <a:spLocks noChangeArrowheads="1"/>
          </p:cNvSpPr>
          <p:nvPr/>
        </p:nvSpPr>
        <p:spPr bwMode="auto">
          <a:xfrm>
            <a:off x="8280400" y="1676400"/>
            <a:ext cx="7086600" cy="679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6392" name="AutoShape 9">
            <a:extLst>
              <a:ext uri="{FF2B5EF4-FFF2-40B4-BE49-F238E27FC236}">
                <a16:creationId xmlns:a16="http://schemas.microsoft.com/office/drawing/2014/main" id="{18086525-50F8-0849-6A49-FD760369A7B0}"/>
              </a:ext>
            </a:extLst>
          </p:cNvPr>
          <p:cNvSpPr>
            <a:spLocks noChangeArrowheads="1"/>
          </p:cNvSpPr>
          <p:nvPr/>
        </p:nvSpPr>
        <p:spPr bwMode="auto">
          <a:xfrm>
            <a:off x="8280400" y="1676400"/>
            <a:ext cx="7086600" cy="6400800"/>
          </a:xfrm>
          <a:prstGeom prst="rect">
            <a:avLst/>
          </a:prstGeom>
          <a:solidFill>
            <a:srgbClr val="AAB4DC">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6393" name="AutoShape 10">
            <a:extLst>
              <a:ext uri="{FF2B5EF4-FFF2-40B4-BE49-F238E27FC236}">
                <a16:creationId xmlns:a16="http://schemas.microsoft.com/office/drawing/2014/main" id="{F236F5D2-5186-1AFD-9E70-FE4AA66626C4}"/>
              </a:ext>
            </a:extLst>
          </p:cNvPr>
          <p:cNvSpPr>
            <a:spLocks noChangeArrowheads="1"/>
          </p:cNvSpPr>
          <p:nvPr/>
        </p:nvSpPr>
        <p:spPr bwMode="auto">
          <a:xfrm>
            <a:off x="8432800" y="4800600"/>
            <a:ext cx="6578600" cy="24511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11" name="Picture 11">
            <a:extLst>
              <a:ext uri="{FF2B5EF4-FFF2-40B4-BE49-F238E27FC236}">
                <a16:creationId xmlns:a16="http://schemas.microsoft.com/office/drawing/2014/main" id="{A3C29DDF-4352-7128-D3A0-CE18BFC5065D}"/>
              </a:ext>
            </a:extLst>
          </p:cNvPr>
          <p:cNvPicPr>
            <a:picLocks noChangeAspect="1"/>
          </p:cNvPicPr>
          <p:nvPr/>
        </p:nvPicPr>
        <p:blipFill>
          <a:blip r:embed="rId3" cstate="print"/>
          <a:srcRect l="32109" t="15000" r="29653" b="15000"/>
          <a:stretch>
            <a:fillRect/>
          </a:stretch>
        </p:blipFill>
        <p:spPr>
          <a:xfrm>
            <a:off x="8390709" y="1778000"/>
            <a:ext cx="2743200" cy="3972196"/>
          </a:xfrm>
          <a:prstGeom prst="rect">
            <a:avLst/>
          </a:prstGeom>
          <a:ln>
            <a:noFill/>
          </a:ln>
          <a:effectLst>
            <a:softEdge rad="112500"/>
          </a:effectLst>
        </p:spPr>
      </p:pic>
      <p:sp>
        <p:nvSpPr>
          <p:cNvPr id="16395" name="TextBox 13">
            <a:extLst>
              <a:ext uri="{FF2B5EF4-FFF2-40B4-BE49-F238E27FC236}">
                <a16:creationId xmlns:a16="http://schemas.microsoft.com/office/drawing/2014/main" id="{E6F99798-7BF0-BF93-3FF9-C75516B77169}"/>
              </a:ext>
            </a:extLst>
          </p:cNvPr>
          <p:cNvSpPr txBox="1">
            <a:spLocks noChangeArrowheads="1"/>
          </p:cNvSpPr>
          <p:nvPr/>
        </p:nvSpPr>
        <p:spPr bwMode="auto">
          <a:xfrm>
            <a:off x="876300" y="533400"/>
            <a:ext cx="14490700" cy="11684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20000"/>
              </a:lnSpc>
              <a:defRPr/>
            </a:pPr>
            <a:r>
              <a:rPr lang="en-US" sz="3800" b="1" dirty="0" err="1">
                <a:solidFill>
                  <a:srgbClr val="3154D4"/>
                </a:solidFill>
                <a:latin typeface="Bookman Old Style" pitchFamily="18" charset="0"/>
              </a:rPr>
              <a:t>Merveilles</a:t>
            </a:r>
            <a:r>
              <a:rPr lang="en-US" sz="3800" b="1" dirty="0">
                <a:solidFill>
                  <a:srgbClr val="3154D4"/>
                </a:solidFill>
                <a:latin typeface="Bookman Old Style" pitchFamily="18" charset="0"/>
              </a:rPr>
              <a:t> </a:t>
            </a:r>
            <a:r>
              <a:rPr lang="en-US" sz="3800" b="1" dirty="0" err="1">
                <a:solidFill>
                  <a:srgbClr val="3154D4"/>
                </a:solidFill>
                <a:latin typeface="Bookman Old Style" pitchFamily="18" charset="0"/>
              </a:rPr>
              <a:t>historiques</a:t>
            </a:r>
            <a:r>
              <a:rPr lang="en-US" sz="3800" b="1" dirty="0">
                <a:solidFill>
                  <a:srgbClr val="3154D4"/>
                </a:solidFill>
                <a:latin typeface="Bookman Old Style" pitchFamily="18" charset="0"/>
              </a:rPr>
              <a:t> de Delhi</a:t>
            </a:r>
            <a:endParaRPr lang="en-US" sz="1100" dirty="0">
              <a:latin typeface="Bookman Old Style" pitchFamily="18" charset="0"/>
            </a:endParaRPr>
          </a:p>
        </p:txBody>
      </p:sp>
      <p:sp>
        <p:nvSpPr>
          <p:cNvPr id="16396" name="TextBox 16">
            <a:extLst>
              <a:ext uri="{FF2B5EF4-FFF2-40B4-BE49-F238E27FC236}">
                <a16:creationId xmlns:a16="http://schemas.microsoft.com/office/drawing/2014/main" id="{72CA1EC3-7D63-B80F-D8F5-7E3DDFD32BFC}"/>
              </a:ext>
            </a:extLst>
          </p:cNvPr>
          <p:cNvSpPr txBox="1">
            <a:spLocks noChangeArrowheads="1"/>
          </p:cNvSpPr>
          <p:nvPr/>
        </p:nvSpPr>
        <p:spPr bwMode="auto">
          <a:xfrm>
            <a:off x="1346200" y="5969000"/>
            <a:ext cx="6324600" cy="3556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IN" altLang="en-US" sz="1900" b="1" dirty="0">
                <a:solidFill>
                  <a:srgbClr val="030303"/>
                </a:solidFill>
                <a:latin typeface="Bookman Old Style" panose="02050604050505020204" pitchFamily="18" charset="0"/>
              </a:rPr>
              <a:t>Temple du Lotus</a:t>
            </a:r>
            <a:endParaRPr lang="en-US" altLang="en-US" sz="1100" dirty="0">
              <a:latin typeface="Bookman Old Style" panose="02050604050505020204" pitchFamily="18" charset="0"/>
            </a:endParaRPr>
          </a:p>
        </p:txBody>
      </p:sp>
      <p:sp>
        <p:nvSpPr>
          <p:cNvPr id="16397" name="TextBox 17">
            <a:extLst>
              <a:ext uri="{FF2B5EF4-FFF2-40B4-BE49-F238E27FC236}">
                <a16:creationId xmlns:a16="http://schemas.microsoft.com/office/drawing/2014/main" id="{B9B5519A-D5CE-E170-A595-4692E61A01B5}"/>
              </a:ext>
            </a:extLst>
          </p:cNvPr>
          <p:cNvSpPr txBox="1">
            <a:spLocks noChangeArrowheads="1"/>
          </p:cNvSpPr>
          <p:nvPr/>
        </p:nvSpPr>
        <p:spPr bwMode="auto">
          <a:xfrm>
            <a:off x="8864600" y="6324600"/>
            <a:ext cx="6324600" cy="723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900" b="1" dirty="0">
                <a:solidFill>
                  <a:srgbClr val="030303"/>
                </a:solidFill>
                <a:latin typeface="Bookman Old Style" panose="02050604050505020204" pitchFamily="18" charset="0"/>
              </a:rPr>
              <a:t>Tombe de Humayun</a:t>
            </a:r>
            <a:endParaRPr lang="en-US" altLang="en-US" sz="1100" dirty="0">
              <a:latin typeface="Bookman Old Style" panose="02050604050505020204" pitchFamily="18" charset="0"/>
            </a:endParaRPr>
          </a:p>
        </p:txBody>
      </p:sp>
      <p:sp>
        <p:nvSpPr>
          <p:cNvPr id="16398" name="TextBox 18">
            <a:extLst>
              <a:ext uri="{FF2B5EF4-FFF2-40B4-BE49-F238E27FC236}">
                <a16:creationId xmlns:a16="http://schemas.microsoft.com/office/drawing/2014/main" id="{C358BB21-1507-B5CB-1CC3-AE045B83627A}"/>
              </a:ext>
            </a:extLst>
          </p:cNvPr>
          <p:cNvSpPr txBox="1">
            <a:spLocks noChangeArrowheads="1"/>
          </p:cNvSpPr>
          <p:nvPr/>
        </p:nvSpPr>
        <p:spPr bwMode="auto">
          <a:xfrm>
            <a:off x="1346200" y="7315200"/>
            <a:ext cx="6324600" cy="3556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endParaRPr lang="en-US" altLang="en-US" sz="1100">
              <a:latin typeface="Bookman Old Style" panose="02050604050505020204" pitchFamily="18" charset="0"/>
            </a:endParaRPr>
          </a:p>
        </p:txBody>
      </p:sp>
      <p:sp>
        <p:nvSpPr>
          <p:cNvPr id="16399" name="TextBox 19">
            <a:extLst>
              <a:ext uri="{FF2B5EF4-FFF2-40B4-BE49-F238E27FC236}">
                <a16:creationId xmlns:a16="http://schemas.microsoft.com/office/drawing/2014/main" id="{DACC54CB-117A-D41A-8A1F-1A3BCF79898D}"/>
              </a:ext>
            </a:extLst>
          </p:cNvPr>
          <p:cNvSpPr txBox="1">
            <a:spLocks noChangeArrowheads="1"/>
          </p:cNvSpPr>
          <p:nvPr/>
        </p:nvSpPr>
        <p:spPr bwMode="auto">
          <a:xfrm>
            <a:off x="8845550" y="7174956"/>
            <a:ext cx="6324600" cy="3556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900" b="1" dirty="0">
                <a:solidFill>
                  <a:srgbClr val="030303"/>
                </a:solidFill>
                <a:latin typeface="Bookman Old Style" panose="02050604050505020204" pitchFamily="18" charset="0"/>
              </a:rPr>
              <a:t>Qutub Minar</a:t>
            </a:r>
            <a:endParaRPr lang="en-US" altLang="en-US" sz="1100" dirty="0">
              <a:latin typeface="Bookman Old Style" panose="02050604050505020204" pitchFamily="18" charset="0"/>
            </a:endParaRPr>
          </a:p>
        </p:txBody>
      </p:sp>
      <p:sp>
        <p:nvSpPr>
          <p:cNvPr id="16400" name="TextBox 20">
            <a:extLst>
              <a:ext uri="{FF2B5EF4-FFF2-40B4-BE49-F238E27FC236}">
                <a16:creationId xmlns:a16="http://schemas.microsoft.com/office/drawing/2014/main" id="{514B10A5-0936-82D2-AC8A-E879A38CDD03}"/>
              </a:ext>
            </a:extLst>
          </p:cNvPr>
          <p:cNvSpPr txBox="1">
            <a:spLocks noChangeArrowheads="1"/>
          </p:cNvSpPr>
          <p:nvPr/>
        </p:nvSpPr>
        <p:spPr bwMode="auto">
          <a:xfrm>
            <a:off x="1314450" y="6565900"/>
            <a:ext cx="6324600" cy="3556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900" b="1" dirty="0" err="1">
                <a:solidFill>
                  <a:srgbClr val="030303"/>
                </a:solidFill>
                <a:latin typeface="Bookman Old Style" panose="02050604050505020204" pitchFamily="18" charset="0"/>
              </a:rPr>
              <a:t>Mémorial</a:t>
            </a:r>
            <a:r>
              <a:rPr lang="en-US" altLang="en-US" sz="1900" b="1" dirty="0">
                <a:solidFill>
                  <a:srgbClr val="030303"/>
                </a:solidFill>
                <a:latin typeface="Bookman Old Style" panose="02050604050505020204" pitchFamily="18" charset="0"/>
              </a:rPr>
              <a:t> national de la guerre</a:t>
            </a:r>
            <a:endParaRPr lang="en-US" altLang="en-US" sz="1100" dirty="0">
              <a:latin typeface="Bookman Old Style" panose="02050604050505020204" pitchFamily="18" charset="0"/>
            </a:endParaRPr>
          </a:p>
        </p:txBody>
      </p:sp>
      <p:sp>
        <p:nvSpPr>
          <p:cNvPr id="16401" name="TextBox 21">
            <a:extLst>
              <a:ext uri="{FF2B5EF4-FFF2-40B4-BE49-F238E27FC236}">
                <a16:creationId xmlns:a16="http://schemas.microsoft.com/office/drawing/2014/main" id="{393ADE66-6F46-B374-87C6-9F3955CC545D}"/>
              </a:ext>
            </a:extLst>
          </p:cNvPr>
          <p:cNvSpPr txBox="1">
            <a:spLocks noChangeArrowheads="1"/>
          </p:cNvSpPr>
          <p:nvPr/>
        </p:nvSpPr>
        <p:spPr bwMode="auto">
          <a:xfrm>
            <a:off x="1293813" y="7015163"/>
            <a:ext cx="6324600" cy="7239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900" b="1" dirty="0" err="1">
                <a:solidFill>
                  <a:srgbClr val="030303"/>
                </a:solidFill>
                <a:latin typeface="Bookman Old Style" panose="02050604050505020204" pitchFamily="18" charset="0"/>
              </a:rPr>
              <a:t>Musée</a:t>
            </a:r>
            <a:r>
              <a:rPr lang="en-US" altLang="en-US" sz="1900" b="1" dirty="0">
                <a:solidFill>
                  <a:srgbClr val="030303"/>
                </a:solidFill>
                <a:latin typeface="Bookman Old Style" panose="02050604050505020204" pitchFamily="18" charset="0"/>
              </a:rPr>
              <a:t> du Premier </a:t>
            </a:r>
            <a:r>
              <a:rPr lang="en-US" altLang="en-US" sz="1900" b="1" dirty="0" err="1">
                <a:solidFill>
                  <a:srgbClr val="030303"/>
                </a:solidFill>
                <a:latin typeface="Bookman Old Style" panose="02050604050505020204" pitchFamily="18" charset="0"/>
              </a:rPr>
              <a:t>ministre</a:t>
            </a:r>
            <a:endParaRPr lang="en-US" altLang="en-US" sz="1100" dirty="0">
              <a:latin typeface="Bookman Old Style" panose="02050604050505020204" pitchFamily="18" charset="0"/>
            </a:endParaRPr>
          </a:p>
        </p:txBody>
      </p:sp>
      <p:sp>
        <p:nvSpPr>
          <p:cNvPr id="22" name="TextBox 22">
            <a:extLst>
              <a:ext uri="{FF2B5EF4-FFF2-40B4-BE49-F238E27FC236}">
                <a16:creationId xmlns:a16="http://schemas.microsoft.com/office/drawing/2014/main" id="{A31392EC-2956-EE87-646B-67CA9736F3AE}"/>
              </a:ext>
            </a:extLst>
          </p:cNvPr>
          <p:cNvSpPr txBox="1"/>
          <p:nvPr/>
        </p:nvSpPr>
        <p:spPr>
          <a:xfrm>
            <a:off x="1003300" y="6096000"/>
            <a:ext cx="241300" cy="241300"/>
          </a:xfrm>
          <a:prstGeom prst="rect">
            <a:avLst/>
          </a:prstGeom>
          <a:solidFill>
            <a:srgbClr val="000000">
              <a:alpha val="0"/>
            </a:srgbClr>
          </a:solidFill>
        </p:spPr>
        <p:txBody>
          <a:bodyPr lIns="0" tIns="0" rIns="0" bIns="0" anchor="ctr"/>
          <a:lstStyle/>
          <a:p>
            <a:pPr algn="ctr" eaLnBrk="1" fontAlgn="auto" hangingPunct="1">
              <a:spcBef>
                <a:spcPts val="0"/>
              </a:spcBef>
              <a:spcAft>
                <a:spcPts val="0"/>
              </a:spcAft>
              <a:defRPr/>
            </a:pPr>
            <a:r>
              <a:rPr lang="en-US" sz="1900" dirty="0">
                <a:solidFill>
                  <a:srgbClr val="030303"/>
                </a:solidFill>
                <a:highlight>
                  <a:srgbClr val="000000">
                    <a:alpha val="0"/>
                  </a:srgbClr>
                </a:highlight>
                <a:latin typeface="+mn-lt"/>
                <a:ea typeface="Poppins"/>
              </a:rPr>
              <a:t>●</a:t>
            </a:r>
            <a:endParaRPr lang="en-US" sz="1100" dirty="0">
              <a:latin typeface="+mn-lt"/>
            </a:endParaRPr>
          </a:p>
        </p:txBody>
      </p:sp>
      <p:sp>
        <p:nvSpPr>
          <p:cNvPr id="23" name="TextBox 23">
            <a:extLst>
              <a:ext uri="{FF2B5EF4-FFF2-40B4-BE49-F238E27FC236}">
                <a16:creationId xmlns:a16="http://schemas.microsoft.com/office/drawing/2014/main" id="{0EB9DDB5-8EB9-20D5-1888-0CD2299B2A37}"/>
              </a:ext>
            </a:extLst>
          </p:cNvPr>
          <p:cNvSpPr txBox="1"/>
          <p:nvPr/>
        </p:nvSpPr>
        <p:spPr>
          <a:xfrm>
            <a:off x="1003300" y="6705600"/>
            <a:ext cx="241300" cy="241300"/>
          </a:xfrm>
          <a:prstGeom prst="rect">
            <a:avLst/>
          </a:prstGeom>
          <a:solidFill>
            <a:srgbClr val="000000">
              <a:alpha val="0"/>
            </a:srgbClr>
          </a:solidFill>
        </p:spPr>
        <p:txBody>
          <a:bodyPr lIns="0" tIns="0" rIns="0" bIns="0" anchor="ctr"/>
          <a:lstStyle/>
          <a:p>
            <a:pPr algn="ctr" eaLnBrk="1" fontAlgn="auto" hangingPunct="1">
              <a:spcBef>
                <a:spcPts val="0"/>
              </a:spcBef>
              <a:spcAft>
                <a:spcPts val="0"/>
              </a:spcAft>
              <a:defRPr/>
            </a:pPr>
            <a:r>
              <a:rPr lang="en-US" sz="1900" dirty="0">
                <a:solidFill>
                  <a:srgbClr val="030303"/>
                </a:solidFill>
                <a:highlight>
                  <a:srgbClr val="000000">
                    <a:alpha val="0"/>
                  </a:srgbClr>
                </a:highlight>
                <a:latin typeface="+mn-lt"/>
                <a:ea typeface="Poppins"/>
              </a:rPr>
              <a:t>●</a:t>
            </a:r>
            <a:endParaRPr lang="en-US" sz="1100" dirty="0">
              <a:latin typeface="+mn-lt"/>
            </a:endParaRPr>
          </a:p>
        </p:txBody>
      </p:sp>
      <p:sp>
        <p:nvSpPr>
          <p:cNvPr id="24" name="TextBox 24">
            <a:extLst>
              <a:ext uri="{FF2B5EF4-FFF2-40B4-BE49-F238E27FC236}">
                <a16:creationId xmlns:a16="http://schemas.microsoft.com/office/drawing/2014/main" id="{8D55FCB3-34DE-EF47-C896-19D31F89C194}"/>
              </a:ext>
            </a:extLst>
          </p:cNvPr>
          <p:cNvSpPr txBox="1"/>
          <p:nvPr/>
        </p:nvSpPr>
        <p:spPr>
          <a:xfrm>
            <a:off x="1003300" y="7391400"/>
            <a:ext cx="241300" cy="241300"/>
          </a:xfrm>
          <a:prstGeom prst="rect">
            <a:avLst/>
          </a:prstGeom>
          <a:solidFill>
            <a:srgbClr val="000000">
              <a:alpha val="0"/>
            </a:srgbClr>
          </a:solidFill>
        </p:spPr>
        <p:txBody>
          <a:bodyPr lIns="0" tIns="0" rIns="0" bIns="0" anchor="ctr"/>
          <a:lstStyle/>
          <a:p>
            <a:pPr algn="ctr" eaLnBrk="1" fontAlgn="auto" hangingPunct="1">
              <a:spcBef>
                <a:spcPts val="0"/>
              </a:spcBef>
              <a:spcAft>
                <a:spcPts val="0"/>
              </a:spcAft>
              <a:defRPr/>
            </a:pPr>
            <a:endParaRPr lang="en-US" sz="1100" dirty="0">
              <a:latin typeface="+mn-lt"/>
            </a:endParaRPr>
          </a:p>
        </p:txBody>
      </p:sp>
      <p:sp>
        <p:nvSpPr>
          <p:cNvPr id="25" name="TextBox 25">
            <a:extLst>
              <a:ext uri="{FF2B5EF4-FFF2-40B4-BE49-F238E27FC236}">
                <a16:creationId xmlns:a16="http://schemas.microsoft.com/office/drawing/2014/main" id="{4F592570-A36D-34A6-8644-9D2E0ED2A94B}"/>
              </a:ext>
            </a:extLst>
          </p:cNvPr>
          <p:cNvSpPr txBox="1"/>
          <p:nvPr/>
        </p:nvSpPr>
        <p:spPr>
          <a:xfrm>
            <a:off x="8432800" y="6084026"/>
            <a:ext cx="241300" cy="241300"/>
          </a:xfrm>
          <a:prstGeom prst="rect">
            <a:avLst/>
          </a:prstGeom>
          <a:solidFill>
            <a:srgbClr val="000000">
              <a:alpha val="0"/>
            </a:srgbClr>
          </a:solidFill>
        </p:spPr>
        <p:txBody>
          <a:bodyPr lIns="0" tIns="0" rIns="0" bIns="0" anchor="ctr"/>
          <a:lstStyle/>
          <a:p>
            <a:pPr algn="ctr" eaLnBrk="1" fontAlgn="auto" hangingPunct="1">
              <a:spcBef>
                <a:spcPts val="0"/>
              </a:spcBef>
              <a:spcAft>
                <a:spcPts val="0"/>
              </a:spcAft>
              <a:defRPr/>
            </a:pPr>
            <a:r>
              <a:rPr lang="en-US" sz="1900" dirty="0">
                <a:solidFill>
                  <a:srgbClr val="030303"/>
                </a:solidFill>
                <a:highlight>
                  <a:srgbClr val="000000">
                    <a:alpha val="0"/>
                  </a:srgbClr>
                </a:highlight>
                <a:latin typeface="+mn-lt"/>
                <a:ea typeface="Poppins"/>
              </a:rPr>
              <a:t>●</a:t>
            </a:r>
            <a:endParaRPr lang="en-US" sz="1100" dirty="0">
              <a:latin typeface="+mn-lt"/>
            </a:endParaRPr>
          </a:p>
        </p:txBody>
      </p:sp>
      <p:sp>
        <p:nvSpPr>
          <p:cNvPr id="26" name="TextBox 26">
            <a:extLst>
              <a:ext uri="{FF2B5EF4-FFF2-40B4-BE49-F238E27FC236}">
                <a16:creationId xmlns:a16="http://schemas.microsoft.com/office/drawing/2014/main" id="{16E217A5-13A2-B9B1-FDF8-EB0030906690}"/>
              </a:ext>
            </a:extLst>
          </p:cNvPr>
          <p:cNvSpPr txBox="1"/>
          <p:nvPr/>
        </p:nvSpPr>
        <p:spPr>
          <a:xfrm>
            <a:off x="8407400" y="6629400"/>
            <a:ext cx="241300" cy="241300"/>
          </a:xfrm>
          <a:prstGeom prst="rect">
            <a:avLst/>
          </a:prstGeom>
          <a:solidFill>
            <a:srgbClr val="000000">
              <a:alpha val="0"/>
            </a:srgbClr>
          </a:solidFill>
        </p:spPr>
        <p:txBody>
          <a:bodyPr lIns="0" tIns="0" rIns="0" bIns="0" anchor="ctr"/>
          <a:lstStyle/>
          <a:p>
            <a:pPr algn="ctr" eaLnBrk="1" fontAlgn="auto" hangingPunct="1">
              <a:spcBef>
                <a:spcPts val="0"/>
              </a:spcBef>
              <a:spcAft>
                <a:spcPts val="0"/>
              </a:spcAft>
              <a:defRPr/>
            </a:pPr>
            <a:r>
              <a:rPr lang="en-US" sz="1900" dirty="0">
                <a:solidFill>
                  <a:srgbClr val="030303"/>
                </a:solidFill>
                <a:highlight>
                  <a:srgbClr val="000000">
                    <a:alpha val="0"/>
                  </a:srgbClr>
                </a:highlight>
                <a:latin typeface="+mn-lt"/>
                <a:ea typeface="Poppins"/>
              </a:rPr>
              <a:t>●</a:t>
            </a:r>
            <a:endParaRPr lang="en-US" sz="1100" dirty="0">
              <a:latin typeface="+mn-lt"/>
            </a:endParaRPr>
          </a:p>
        </p:txBody>
      </p:sp>
      <p:sp>
        <p:nvSpPr>
          <p:cNvPr id="27" name="TextBox 27">
            <a:extLst>
              <a:ext uri="{FF2B5EF4-FFF2-40B4-BE49-F238E27FC236}">
                <a16:creationId xmlns:a16="http://schemas.microsoft.com/office/drawing/2014/main" id="{9E75FAA6-7B5A-F8C0-B7A0-424F969EA348}"/>
              </a:ext>
            </a:extLst>
          </p:cNvPr>
          <p:cNvSpPr txBox="1"/>
          <p:nvPr/>
        </p:nvSpPr>
        <p:spPr>
          <a:xfrm>
            <a:off x="8407400" y="7315200"/>
            <a:ext cx="241300" cy="241300"/>
          </a:xfrm>
          <a:prstGeom prst="rect">
            <a:avLst/>
          </a:prstGeom>
          <a:solidFill>
            <a:srgbClr val="000000">
              <a:alpha val="0"/>
            </a:srgbClr>
          </a:solidFill>
        </p:spPr>
        <p:txBody>
          <a:bodyPr lIns="0" tIns="0" rIns="0" bIns="0" anchor="ctr"/>
          <a:lstStyle/>
          <a:p>
            <a:pPr algn="ctr" eaLnBrk="1" fontAlgn="auto" hangingPunct="1">
              <a:spcBef>
                <a:spcPts val="0"/>
              </a:spcBef>
              <a:spcAft>
                <a:spcPts val="0"/>
              </a:spcAft>
              <a:defRPr/>
            </a:pPr>
            <a:r>
              <a:rPr lang="en-US" sz="1900" dirty="0">
                <a:solidFill>
                  <a:srgbClr val="030303"/>
                </a:solidFill>
                <a:highlight>
                  <a:srgbClr val="000000">
                    <a:alpha val="0"/>
                  </a:srgbClr>
                </a:highlight>
                <a:latin typeface="+mn-lt"/>
                <a:ea typeface="Poppins"/>
              </a:rPr>
              <a:t>●</a:t>
            </a:r>
            <a:endParaRPr lang="en-US" sz="1100" dirty="0">
              <a:latin typeface="+mn-lt"/>
            </a:endParaRPr>
          </a:p>
        </p:txBody>
      </p:sp>
      <p:pic>
        <p:nvPicPr>
          <p:cNvPr id="16408" name="Picture 2">
            <a:extLst>
              <a:ext uri="{FF2B5EF4-FFF2-40B4-BE49-F238E27FC236}">
                <a16:creationId xmlns:a16="http://schemas.microsoft.com/office/drawing/2014/main" id="{C762B659-24A5-E99F-A3CE-422B8299D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white building with a staircase leading to it with Lotus Temple in the background&#10;&#10;AI-generated content may be incorrect.">
            <a:extLst>
              <a:ext uri="{FF2B5EF4-FFF2-40B4-BE49-F238E27FC236}">
                <a16:creationId xmlns:a16="http://schemas.microsoft.com/office/drawing/2014/main" id="{AD39492A-A18F-0F49-C6BB-006B63C05824}"/>
              </a:ext>
            </a:extLst>
          </p:cNvPr>
          <p:cNvPicPr>
            <a:picLocks noChangeAspect="1"/>
          </p:cNvPicPr>
          <p:nvPr/>
        </p:nvPicPr>
        <p:blipFill>
          <a:blip r:embed="rId5"/>
          <a:srcRect l="15543" r="16217"/>
          <a:stretch>
            <a:fillRect/>
          </a:stretch>
        </p:blipFill>
        <p:spPr>
          <a:xfrm>
            <a:off x="834209" y="1652746"/>
            <a:ext cx="2404291" cy="3973354"/>
          </a:xfrm>
          <a:prstGeom prst="rect">
            <a:avLst/>
          </a:prstGeom>
          <a:ln>
            <a:noFill/>
          </a:ln>
          <a:effectLst>
            <a:softEdge rad="112500"/>
          </a:effectLst>
        </p:spPr>
      </p:pic>
      <p:sp>
        <p:nvSpPr>
          <p:cNvPr id="4" name="TextBox 23">
            <a:extLst>
              <a:ext uri="{FF2B5EF4-FFF2-40B4-BE49-F238E27FC236}">
                <a16:creationId xmlns:a16="http://schemas.microsoft.com/office/drawing/2014/main" id="{A610023C-D238-21B2-AB2D-C46078DE971E}"/>
              </a:ext>
            </a:extLst>
          </p:cNvPr>
          <p:cNvSpPr txBox="1"/>
          <p:nvPr/>
        </p:nvSpPr>
        <p:spPr>
          <a:xfrm>
            <a:off x="985838" y="7302500"/>
            <a:ext cx="241300" cy="241300"/>
          </a:xfrm>
          <a:prstGeom prst="rect">
            <a:avLst/>
          </a:prstGeom>
          <a:solidFill>
            <a:srgbClr val="000000">
              <a:alpha val="0"/>
            </a:srgbClr>
          </a:solidFill>
        </p:spPr>
        <p:txBody>
          <a:bodyPr lIns="0" tIns="0" rIns="0" bIns="0" anchor="ctr"/>
          <a:lstStyle/>
          <a:p>
            <a:pPr algn="ctr" eaLnBrk="1" fontAlgn="auto" hangingPunct="1">
              <a:spcBef>
                <a:spcPts val="0"/>
              </a:spcBef>
              <a:spcAft>
                <a:spcPts val="0"/>
              </a:spcAft>
              <a:defRPr/>
            </a:pPr>
            <a:r>
              <a:rPr lang="en-US" sz="1900" dirty="0">
                <a:solidFill>
                  <a:srgbClr val="030303"/>
                </a:solidFill>
                <a:highlight>
                  <a:srgbClr val="000000">
                    <a:alpha val="0"/>
                  </a:srgbClr>
                </a:highlight>
                <a:latin typeface="+mn-lt"/>
                <a:ea typeface="Poppins"/>
              </a:rPr>
              <a:t>●</a:t>
            </a:r>
            <a:endParaRPr lang="en-US" sz="1100" dirty="0">
              <a:latin typeface="+mn-lt"/>
            </a:endParaRPr>
          </a:p>
        </p:txBody>
      </p:sp>
      <p:sp>
        <p:nvSpPr>
          <p:cNvPr id="16411" name="TextBox 19">
            <a:extLst>
              <a:ext uri="{FF2B5EF4-FFF2-40B4-BE49-F238E27FC236}">
                <a16:creationId xmlns:a16="http://schemas.microsoft.com/office/drawing/2014/main" id="{DB51B0F0-324F-041B-2D86-A771611ADADF}"/>
              </a:ext>
            </a:extLst>
          </p:cNvPr>
          <p:cNvSpPr txBox="1">
            <a:spLocks noChangeArrowheads="1"/>
          </p:cNvSpPr>
          <p:nvPr/>
        </p:nvSpPr>
        <p:spPr bwMode="auto">
          <a:xfrm>
            <a:off x="8866188" y="5969000"/>
            <a:ext cx="6324600" cy="3556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IN" altLang="en-US" sz="1900" b="1">
                <a:solidFill>
                  <a:srgbClr val="030303"/>
                </a:solidFill>
                <a:latin typeface="Bookman Old Style" panose="02050604050505020204" pitchFamily="18" charset="0"/>
              </a:rPr>
              <a:t>L</a:t>
            </a:r>
            <a:r>
              <a:rPr lang="en-US" altLang="en-US" sz="1900" b="1">
                <a:solidFill>
                  <a:srgbClr val="030303"/>
                </a:solidFill>
                <a:latin typeface="Bookman Old Style" panose="02050604050505020204" pitchFamily="18" charset="0"/>
              </a:rPr>
              <a:t>al Qila</a:t>
            </a:r>
            <a:endParaRPr lang="en-US" altLang="en-US" sz="1100">
              <a:latin typeface="Bookman Old Style" panose="02050604050505020204" pitchFamily="18" charset="0"/>
            </a:endParaRPr>
          </a:p>
        </p:txBody>
      </p:sp>
      <p:pic>
        <p:nvPicPr>
          <p:cNvPr id="7" name="Picture 6" descr="A collage of buildings&#10;&#10;AI-generated content may be incorrect.">
            <a:extLst>
              <a:ext uri="{FF2B5EF4-FFF2-40B4-BE49-F238E27FC236}">
                <a16:creationId xmlns:a16="http://schemas.microsoft.com/office/drawing/2014/main" id="{D6F7CA2D-6E62-7438-4326-2D7FA3EF18B9}"/>
              </a:ext>
            </a:extLst>
          </p:cNvPr>
          <p:cNvPicPr>
            <a:picLocks noChangeAspect="1"/>
          </p:cNvPicPr>
          <p:nvPr/>
        </p:nvPicPr>
        <p:blipFill>
          <a:blip r:embed="rId6"/>
          <a:stretch>
            <a:fillRect/>
          </a:stretch>
        </p:blipFill>
        <p:spPr>
          <a:xfrm>
            <a:off x="11176000" y="1701800"/>
            <a:ext cx="4091214" cy="4085587"/>
          </a:xfrm>
          <a:prstGeom prst="rect">
            <a:avLst/>
          </a:prstGeom>
          <a:ln>
            <a:noFill/>
          </a:ln>
          <a:effectLst>
            <a:softEdge rad="112500"/>
          </a:effectLst>
        </p:spPr>
      </p:pic>
      <p:pic>
        <p:nvPicPr>
          <p:cNvPr id="9" name="Picture 8" descr="A large monument with a statue in the middle of a square&#10;&#10;AI-generated content may be incorrect.">
            <a:extLst>
              <a:ext uri="{FF2B5EF4-FFF2-40B4-BE49-F238E27FC236}">
                <a16:creationId xmlns:a16="http://schemas.microsoft.com/office/drawing/2014/main" id="{55AB0922-A2F6-A953-CBB5-B3EADF2AE99F}"/>
              </a:ext>
            </a:extLst>
          </p:cNvPr>
          <p:cNvPicPr>
            <a:picLocks noChangeAspect="1"/>
          </p:cNvPicPr>
          <p:nvPr/>
        </p:nvPicPr>
        <p:blipFill>
          <a:blip r:embed="rId7"/>
          <a:srcRect l="29390" r="31210"/>
          <a:stretch>
            <a:fillRect/>
          </a:stretch>
        </p:blipFill>
        <p:spPr>
          <a:xfrm>
            <a:off x="3251200" y="1725454"/>
            <a:ext cx="2133600" cy="3880073"/>
          </a:xfrm>
          <a:prstGeom prst="rect">
            <a:avLst/>
          </a:prstGeom>
          <a:ln>
            <a:noFill/>
          </a:ln>
          <a:effectLst>
            <a:softEdge rad="112500"/>
          </a:effectLst>
        </p:spPr>
      </p:pic>
      <p:pic>
        <p:nvPicPr>
          <p:cNvPr id="13" name="Picture 12" descr="A building with a circular roof&#10;&#10;AI-generated content may be incorrect.">
            <a:extLst>
              <a:ext uri="{FF2B5EF4-FFF2-40B4-BE49-F238E27FC236}">
                <a16:creationId xmlns:a16="http://schemas.microsoft.com/office/drawing/2014/main" id="{6A7C9DA5-EB10-73EA-E3ED-A2C88590E144}"/>
              </a:ext>
            </a:extLst>
          </p:cNvPr>
          <p:cNvPicPr>
            <a:picLocks noChangeAspect="1"/>
          </p:cNvPicPr>
          <p:nvPr/>
        </p:nvPicPr>
        <p:blipFill>
          <a:blip r:embed="rId8"/>
          <a:srcRect l="37343" t="21186" r="3906"/>
          <a:stretch>
            <a:fillRect/>
          </a:stretch>
        </p:blipFill>
        <p:spPr>
          <a:xfrm>
            <a:off x="5474425" y="1701801"/>
            <a:ext cx="2450375" cy="3880072"/>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in-IT\Downloads\Picture1B.png"/>
          <p:cNvPicPr>
            <a:picLocks noChangeAspect="1" noChangeArrowheads="1"/>
          </p:cNvPicPr>
          <p:nvPr/>
        </p:nvPicPr>
        <p:blipFill>
          <a:blip r:embed="rId2" cstate="print"/>
          <a:srcRect/>
          <a:stretch>
            <a:fillRect/>
          </a:stretch>
        </p:blipFill>
        <p:spPr bwMode="auto">
          <a:xfrm>
            <a:off x="-7938" y="-7938"/>
            <a:ext cx="16271876" cy="9159876"/>
          </a:xfrm>
          <a:prstGeom prst="rect">
            <a:avLst/>
          </a:prstGeom>
          <a:noFill/>
        </p:spPr>
      </p:pic>
      <p:sp>
        <p:nvSpPr>
          <p:cNvPr id="4" name="AutoShape 4"/>
          <p:cNvSpPr/>
          <p:nvPr/>
        </p:nvSpPr>
        <p:spPr>
          <a:xfrm>
            <a:off x="1035050" y="1651000"/>
            <a:ext cx="14490700" cy="1460500"/>
          </a:xfrm>
          <a:prstGeom prst="roundRect">
            <a:avLst>
              <a:gd name="adj" fmla="val 5217"/>
            </a:avLst>
          </a:prstGeom>
          <a:solidFill>
            <a:srgbClr val="000000">
              <a:alpha val="0"/>
            </a:srgbClr>
          </a:solidFill>
        </p:spPr>
        <p:txBody>
          <a:bodyPr/>
          <a:lstStyle/>
          <a:p>
            <a:endParaRPr lang="en-US"/>
          </a:p>
        </p:txBody>
      </p:sp>
      <p:sp>
        <p:nvSpPr>
          <p:cNvPr id="5" name="AutoShape 5"/>
          <p:cNvSpPr/>
          <p:nvPr/>
        </p:nvSpPr>
        <p:spPr>
          <a:xfrm>
            <a:off x="876300" y="1638300"/>
            <a:ext cx="3378200" cy="1460500"/>
          </a:xfrm>
          <a:prstGeom prst="roundRect">
            <a:avLst>
              <a:gd name="adj" fmla="val 5217"/>
            </a:avLst>
          </a:prstGeom>
          <a:solidFill>
            <a:srgbClr val="000000">
              <a:alpha val="0"/>
            </a:srgbClr>
          </a:solidFill>
        </p:spPr>
        <p:txBody>
          <a:bodyPr/>
          <a:lstStyle/>
          <a:p>
            <a:endParaRPr lang="en-US"/>
          </a:p>
        </p:txBody>
      </p:sp>
      <p:sp>
        <p:nvSpPr>
          <p:cNvPr id="6" name="AutoShape 6"/>
          <p:cNvSpPr/>
          <p:nvPr/>
        </p:nvSpPr>
        <p:spPr>
          <a:xfrm>
            <a:off x="4572000" y="1638300"/>
            <a:ext cx="3378200" cy="1460500"/>
          </a:xfrm>
          <a:prstGeom prst="roundRect">
            <a:avLst>
              <a:gd name="adj" fmla="val 5217"/>
            </a:avLst>
          </a:prstGeom>
          <a:solidFill>
            <a:srgbClr val="000000">
              <a:alpha val="0"/>
            </a:srgbClr>
          </a:solidFill>
        </p:spPr>
        <p:txBody>
          <a:bodyPr/>
          <a:lstStyle/>
          <a:p>
            <a:endParaRPr lang="en-US"/>
          </a:p>
        </p:txBody>
      </p:sp>
      <p:sp>
        <p:nvSpPr>
          <p:cNvPr id="7" name="AutoShape 7"/>
          <p:cNvSpPr/>
          <p:nvPr/>
        </p:nvSpPr>
        <p:spPr>
          <a:xfrm>
            <a:off x="8280400" y="1638300"/>
            <a:ext cx="3378200" cy="1460500"/>
          </a:xfrm>
          <a:prstGeom prst="roundRect">
            <a:avLst>
              <a:gd name="adj" fmla="val 5217"/>
            </a:avLst>
          </a:prstGeom>
          <a:solidFill>
            <a:srgbClr val="000000">
              <a:alpha val="0"/>
            </a:srgbClr>
          </a:solidFill>
        </p:spPr>
        <p:txBody>
          <a:bodyPr/>
          <a:lstStyle/>
          <a:p>
            <a:endParaRPr lang="en-US"/>
          </a:p>
        </p:txBody>
      </p:sp>
      <p:sp>
        <p:nvSpPr>
          <p:cNvPr id="8" name="AutoShape 8"/>
          <p:cNvSpPr/>
          <p:nvPr/>
        </p:nvSpPr>
        <p:spPr>
          <a:xfrm>
            <a:off x="11976100" y="1638300"/>
            <a:ext cx="3378200" cy="1460500"/>
          </a:xfrm>
          <a:prstGeom prst="roundRect">
            <a:avLst>
              <a:gd name="adj" fmla="val 5217"/>
            </a:avLst>
          </a:prstGeom>
          <a:solidFill>
            <a:srgbClr val="000000">
              <a:alpha val="0"/>
            </a:srgbClr>
          </a:solidFill>
        </p:spPr>
        <p:txBody>
          <a:bodyPr/>
          <a:lstStyle/>
          <a:p>
            <a:endParaRPr lang="en-US"/>
          </a:p>
        </p:txBody>
      </p:sp>
      <p:sp>
        <p:nvSpPr>
          <p:cNvPr id="9" name="AutoShape 9"/>
          <p:cNvSpPr/>
          <p:nvPr/>
        </p:nvSpPr>
        <p:spPr>
          <a:xfrm>
            <a:off x="876300" y="3289300"/>
            <a:ext cx="14490700" cy="5181600"/>
          </a:xfrm>
          <a:prstGeom prst="rect">
            <a:avLst/>
          </a:prstGeom>
          <a:solidFill>
            <a:srgbClr val="000000">
              <a:alpha val="0"/>
            </a:srgbClr>
          </a:solidFill>
        </p:spPr>
        <p:txBody>
          <a:bodyPr/>
          <a:lstStyle/>
          <a:p>
            <a:endParaRPr lang="en-US"/>
          </a:p>
        </p:txBody>
      </p:sp>
      <p:sp>
        <p:nvSpPr>
          <p:cNvPr id="10" name="AutoShape 10"/>
          <p:cNvSpPr/>
          <p:nvPr/>
        </p:nvSpPr>
        <p:spPr>
          <a:xfrm>
            <a:off x="876300" y="3289300"/>
            <a:ext cx="4660900" cy="5181600"/>
          </a:xfrm>
          <a:prstGeom prst="rect">
            <a:avLst/>
          </a:prstGeom>
          <a:solidFill>
            <a:srgbClr val="AAB4DC">
              <a:alpha val="47843"/>
            </a:srgbClr>
          </a:solidFill>
        </p:spPr>
        <p:txBody>
          <a:bodyPr/>
          <a:lstStyle/>
          <a:p>
            <a:endParaRPr lang="en-US"/>
          </a:p>
        </p:txBody>
      </p:sp>
      <p:sp>
        <p:nvSpPr>
          <p:cNvPr id="11" name="AutoShape 11"/>
          <p:cNvSpPr/>
          <p:nvPr/>
        </p:nvSpPr>
        <p:spPr>
          <a:xfrm>
            <a:off x="1130300" y="4127500"/>
            <a:ext cx="12700" cy="1422400"/>
          </a:xfrm>
          <a:prstGeom prst="rect">
            <a:avLst/>
          </a:prstGeom>
          <a:solidFill>
            <a:srgbClr val="4869EB"/>
          </a:solidFill>
        </p:spPr>
        <p:txBody>
          <a:bodyPr/>
          <a:lstStyle/>
          <a:p>
            <a:endParaRPr lang="en-US"/>
          </a:p>
        </p:txBody>
      </p:sp>
      <p:sp>
        <p:nvSpPr>
          <p:cNvPr id="12" name="AutoShape 12"/>
          <p:cNvSpPr/>
          <p:nvPr/>
        </p:nvSpPr>
        <p:spPr>
          <a:xfrm>
            <a:off x="5791200" y="3289300"/>
            <a:ext cx="4660900" cy="5181600"/>
          </a:xfrm>
          <a:prstGeom prst="rect">
            <a:avLst/>
          </a:prstGeom>
          <a:solidFill>
            <a:srgbClr val="AAB4DC">
              <a:alpha val="47843"/>
            </a:srgbClr>
          </a:solidFill>
        </p:spPr>
        <p:txBody>
          <a:bodyPr/>
          <a:lstStyle/>
          <a:p>
            <a:endParaRPr lang="en-US"/>
          </a:p>
        </p:txBody>
      </p:sp>
      <p:sp>
        <p:nvSpPr>
          <p:cNvPr id="13" name="AutoShape 13"/>
          <p:cNvSpPr/>
          <p:nvPr/>
        </p:nvSpPr>
        <p:spPr>
          <a:xfrm>
            <a:off x="6045200" y="4127500"/>
            <a:ext cx="12700" cy="1422400"/>
          </a:xfrm>
          <a:prstGeom prst="rect">
            <a:avLst/>
          </a:prstGeom>
          <a:solidFill>
            <a:srgbClr val="4869EB"/>
          </a:solidFill>
        </p:spPr>
        <p:txBody>
          <a:bodyPr/>
          <a:lstStyle/>
          <a:p>
            <a:endParaRPr lang="en-US"/>
          </a:p>
        </p:txBody>
      </p:sp>
      <p:sp>
        <p:nvSpPr>
          <p:cNvPr id="14" name="AutoShape 14"/>
          <p:cNvSpPr/>
          <p:nvPr/>
        </p:nvSpPr>
        <p:spPr>
          <a:xfrm>
            <a:off x="10706100" y="3289300"/>
            <a:ext cx="4660900" cy="5181600"/>
          </a:xfrm>
          <a:prstGeom prst="rect">
            <a:avLst/>
          </a:prstGeom>
          <a:solidFill>
            <a:srgbClr val="AAB4DC">
              <a:alpha val="47843"/>
            </a:srgbClr>
          </a:solidFill>
        </p:spPr>
        <p:txBody>
          <a:bodyPr/>
          <a:lstStyle/>
          <a:p>
            <a:endParaRPr lang="en-US"/>
          </a:p>
        </p:txBody>
      </p:sp>
      <p:sp>
        <p:nvSpPr>
          <p:cNvPr id="15" name="AutoShape 15"/>
          <p:cNvSpPr/>
          <p:nvPr/>
        </p:nvSpPr>
        <p:spPr>
          <a:xfrm>
            <a:off x="10960100" y="4127500"/>
            <a:ext cx="12700" cy="1066800"/>
          </a:xfrm>
          <a:prstGeom prst="rect">
            <a:avLst/>
          </a:prstGeom>
          <a:solidFill>
            <a:srgbClr val="4869EB"/>
          </a:solidFill>
        </p:spPr>
        <p:txBody>
          <a:bodyPr/>
          <a:lstStyle/>
          <a:p>
            <a:endParaRPr lang="en-US"/>
          </a:p>
        </p:txBody>
      </p:sp>
      <p:sp>
        <p:nvSpPr>
          <p:cNvPr id="16" name="TextBox 16"/>
          <p:cNvSpPr txBox="1"/>
          <p:nvPr/>
        </p:nvSpPr>
        <p:spPr>
          <a:xfrm>
            <a:off x="876300" y="647700"/>
            <a:ext cx="14490700" cy="558800"/>
          </a:xfrm>
          <a:prstGeom prst="rect">
            <a:avLst/>
          </a:prstGeom>
          <a:solidFill>
            <a:srgbClr val="000000">
              <a:alpha val="0"/>
            </a:srgbClr>
          </a:solidFill>
        </p:spPr>
        <p:txBody>
          <a:bodyPr lIns="0" tIns="0" rIns="0" bIns="0" rtlCol="0" anchor="ctr"/>
          <a:lstStyle/>
          <a:p>
            <a:pPr indent="0" algn="l">
              <a:lnSpc>
                <a:spcPct val="120000"/>
              </a:lnSpc>
              <a:defRPr/>
            </a:pPr>
            <a:r>
              <a:rPr lang="en-US" sz="3700" b="1" dirty="0">
                <a:solidFill>
                  <a:srgbClr val="3154D4"/>
                </a:solidFill>
                <a:latin typeface="Bookman Old Style" pitchFamily="18" charset="0"/>
              </a:rPr>
              <a:t>Escapades </a:t>
            </a:r>
            <a:r>
              <a:rPr lang="en-US" sz="3700" b="1" dirty="0" err="1">
                <a:solidFill>
                  <a:srgbClr val="3154D4"/>
                </a:solidFill>
                <a:latin typeface="Bookman Old Style" pitchFamily="18" charset="0"/>
              </a:rPr>
              <a:t>culturelles</a:t>
            </a:r>
            <a:r>
              <a:rPr lang="en-US" sz="3700" b="1" dirty="0">
                <a:solidFill>
                  <a:srgbClr val="3154D4"/>
                </a:solidFill>
                <a:latin typeface="Bookman Old Style" pitchFamily="18" charset="0"/>
              </a:rPr>
              <a:t> au-</a:t>
            </a:r>
            <a:r>
              <a:rPr lang="en-US" sz="3700" b="1" dirty="0" err="1">
                <a:solidFill>
                  <a:srgbClr val="3154D4"/>
                </a:solidFill>
                <a:latin typeface="Bookman Old Style" pitchFamily="18" charset="0"/>
              </a:rPr>
              <a:t>delà</a:t>
            </a:r>
            <a:r>
              <a:rPr lang="en-US" sz="3700" b="1" dirty="0">
                <a:solidFill>
                  <a:srgbClr val="3154D4"/>
                </a:solidFill>
                <a:latin typeface="Bookman Old Style" pitchFamily="18" charset="0"/>
              </a:rPr>
              <a:t> de Delhi</a:t>
            </a:r>
            <a:endParaRPr lang="en-US" sz="1100" dirty="0">
              <a:latin typeface="Bookman Old Style" pitchFamily="18" charset="0"/>
            </a:endParaRPr>
          </a:p>
        </p:txBody>
      </p:sp>
      <p:sp>
        <p:nvSpPr>
          <p:cNvPr id="17" name="TextBox 17"/>
          <p:cNvSpPr txBox="1"/>
          <p:nvPr/>
        </p:nvSpPr>
        <p:spPr>
          <a:xfrm>
            <a:off x="1212850" y="2159000"/>
            <a:ext cx="3987800" cy="711200"/>
          </a:xfrm>
          <a:prstGeom prst="rect">
            <a:avLst/>
          </a:prstGeom>
          <a:solidFill>
            <a:srgbClr val="000000">
              <a:alpha val="0"/>
            </a:srgbClr>
          </a:solidFill>
        </p:spPr>
        <p:txBody>
          <a:bodyPr lIns="0" tIns="0" rIns="0" bIns="0" rtlCol="0" anchor="ctr"/>
          <a:lstStyle/>
          <a:p>
            <a:pPr indent="0" algn="ctr">
              <a:lnSpc>
                <a:spcPct val="120000"/>
              </a:lnSpc>
              <a:defRPr/>
            </a:pPr>
            <a:r>
              <a:rPr lang="en-US" sz="2300" b="1" dirty="0">
                <a:solidFill>
                  <a:srgbClr val="3154D4"/>
                </a:solidFill>
                <a:latin typeface="Bookman Old Style" pitchFamily="18" charset="0"/>
              </a:rPr>
              <a:t>Distance de Mathura (km)</a:t>
            </a:r>
            <a:endParaRPr lang="en-US" sz="1100" dirty="0">
              <a:latin typeface="Bookman Old Style" pitchFamily="18" charset="0"/>
            </a:endParaRPr>
          </a:p>
        </p:txBody>
      </p:sp>
      <p:sp>
        <p:nvSpPr>
          <p:cNvPr id="19" name="TextBox 19"/>
          <p:cNvSpPr txBox="1"/>
          <p:nvPr/>
        </p:nvSpPr>
        <p:spPr>
          <a:xfrm>
            <a:off x="6286500" y="2362200"/>
            <a:ext cx="3683000" cy="355600"/>
          </a:xfrm>
          <a:prstGeom prst="rect">
            <a:avLst/>
          </a:prstGeom>
          <a:solidFill>
            <a:srgbClr val="000000">
              <a:alpha val="0"/>
            </a:srgbClr>
          </a:solidFill>
        </p:spPr>
        <p:txBody>
          <a:bodyPr lIns="0" tIns="0" rIns="0" bIns="0" rtlCol="0" anchor="ctr"/>
          <a:lstStyle/>
          <a:p>
            <a:pPr indent="0" algn="ctr">
              <a:lnSpc>
                <a:spcPct val="120000"/>
              </a:lnSpc>
              <a:defRPr/>
            </a:pPr>
            <a:r>
              <a:rPr lang="en-US" sz="2300" b="1" dirty="0">
                <a:solidFill>
                  <a:srgbClr val="3154D4"/>
                </a:solidFill>
                <a:latin typeface="Bookman Old Style" pitchFamily="18" charset="0"/>
              </a:rPr>
              <a:t>Distance de Jaipur (km)</a:t>
            </a:r>
            <a:endParaRPr lang="en-US" sz="1100" dirty="0">
              <a:latin typeface="Bookman Old Style" pitchFamily="18" charset="0"/>
            </a:endParaRPr>
          </a:p>
        </p:txBody>
      </p:sp>
      <p:sp>
        <p:nvSpPr>
          <p:cNvPr id="20" name="TextBox 20"/>
          <p:cNvSpPr txBox="1"/>
          <p:nvPr/>
        </p:nvSpPr>
        <p:spPr>
          <a:xfrm>
            <a:off x="11199813" y="2349500"/>
            <a:ext cx="3378200" cy="355600"/>
          </a:xfrm>
          <a:prstGeom prst="rect">
            <a:avLst/>
          </a:prstGeom>
          <a:solidFill>
            <a:srgbClr val="000000">
              <a:alpha val="0"/>
            </a:srgbClr>
          </a:solidFill>
        </p:spPr>
        <p:txBody>
          <a:bodyPr lIns="0" tIns="0" rIns="0" bIns="0" rtlCol="0" anchor="ctr"/>
          <a:lstStyle/>
          <a:p>
            <a:pPr indent="0" algn="ctr">
              <a:lnSpc>
                <a:spcPct val="120000"/>
              </a:lnSpc>
              <a:defRPr/>
            </a:pPr>
            <a:r>
              <a:rPr lang="en-US" sz="2300" b="1" dirty="0">
                <a:solidFill>
                  <a:srgbClr val="3154D4"/>
                </a:solidFill>
                <a:latin typeface="Bookman Old Style" pitchFamily="18" charset="0"/>
              </a:rPr>
              <a:t>Distance </a:t>
            </a:r>
            <a:r>
              <a:rPr lang="en-US" sz="2300" b="1" dirty="0" err="1">
                <a:solidFill>
                  <a:srgbClr val="3154D4"/>
                </a:solidFill>
                <a:latin typeface="Bookman Old Style" pitchFamily="18" charset="0"/>
              </a:rPr>
              <a:t>d’Agra</a:t>
            </a:r>
            <a:r>
              <a:rPr lang="en-US" sz="2300" b="1" dirty="0">
                <a:solidFill>
                  <a:srgbClr val="3154D4"/>
                </a:solidFill>
                <a:latin typeface="Bookman Old Style" pitchFamily="18" charset="0"/>
              </a:rPr>
              <a:t> (km)</a:t>
            </a:r>
            <a:endParaRPr lang="en-US" sz="1100" dirty="0">
              <a:latin typeface="Bookman Old Style" pitchFamily="18" charset="0"/>
            </a:endParaRPr>
          </a:p>
        </p:txBody>
      </p:sp>
      <p:sp>
        <p:nvSpPr>
          <p:cNvPr id="21" name="TextBox 21"/>
          <p:cNvSpPr txBox="1"/>
          <p:nvPr/>
        </p:nvSpPr>
        <p:spPr>
          <a:xfrm>
            <a:off x="1130300" y="3530600"/>
            <a:ext cx="4152900" cy="419100"/>
          </a:xfrm>
          <a:prstGeom prst="rect">
            <a:avLst/>
          </a:prstGeom>
          <a:solidFill>
            <a:srgbClr val="000000">
              <a:alpha val="0"/>
            </a:srgbClr>
          </a:solidFill>
        </p:spPr>
        <p:txBody>
          <a:bodyPr lIns="0" tIns="0" rIns="0" bIns="0" rtlCol="0" anchor="ctr"/>
          <a:lstStyle/>
          <a:p>
            <a:pPr indent="0" algn="l">
              <a:lnSpc>
                <a:spcPct val="120000"/>
              </a:lnSpc>
              <a:defRPr/>
            </a:pPr>
            <a:r>
              <a:rPr lang="en-US" sz="2800" b="1" dirty="0">
                <a:solidFill>
                  <a:srgbClr val="3154D4"/>
                </a:solidFill>
                <a:latin typeface="Bookman Old Style" pitchFamily="18" charset="0"/>
              </a:rPr>
              <a:t>Mathura </a:t>
            </a:r>
            <a:r>
              <a:rPr lang="en-US" sz="2800" b="1" dirty="0" err="1">
                <a:solidFill>
                  <a:srgbClr val="3154D4"/>
                </a:solidFill>
                <a:latin typeface="Bookman Old Style" pitchFamily="18" charset="0"/>
              </a:rPr>
              <a:t>Vrindavan</a:t>
            </a:r>
            <a:endParaRPr lang="en-US" sz="1100" dirty="0">
              <a:latin typeface="Bookman Old Style" pitchFamily="18" charset="0"/>
            </a:endParaRPr>
          </a:p>
        </p:txBody>
      </p:sp>
      <p:sp>
        <p:nvSpPr>
          <p:cNvPr id="22" name="TextBox 22"/>
          <p:cNvSpPr txBox="1"/>
          <p:nvPr/>
        </p:nvSpPr>
        <p:spPr>
          <a:xfrm>
            <a:off x="6045200" y="3530600"/>
            <a:ext cx="4152900" cy="419100"/>
          </a:xfrm>
          <a:prstGeom prst="rect">
            <a:avLst/>
          </a:prstGeom>
          <a:solidFill>
            <a:srgbClr val="000000">
              <a:alpha val="0"/>
            </a:srgbClr>
          </a:solidFill>
        </p:spPr>
        <p:txBody>
          <a:bodyPr lIns="0" tIns="0" rIns="0" bIns="0" rtlCol="0" anchor="ctr"/>
          <a:lstStyle/>
          <a:p>
            <a:pPr indent="0" algn="l">
              <a:lnSpc>
                <a:spcPct val="120000"/>
              </a:lnSpc>
              <a:defRPr/>
            </a:pPr>
            <a:r>
              <a:rPr lang="en-US" sz="2800" b="1" dirty="0" err="1">
                <a:solidFill>
                  <a:srgbClr val="3154D4"/>
                </a:solidFill>
                <a:latin typeface="Bookman Old Style" pitchFamily="18" charset="0"/>
              </a:rPr>
              <a:t>Jaipur</a:t>
            </a:r>
            <a:r>
              <a:rPr lang="en-US" sz="2800" b="1" dirty="0">
                <a:solidFill>
                  <a:srgbClr val="3154D4"/>
                </a:solidFill>
                <a:latin typeface="Bookman Old Style" pitchFamily="18" charset="0"/>
              </a:rPr>
              <a:t> Rajasthan</a:t>
            </a:r>
            <a:endParaRPr lang="en-US" sz="1100" dirty="0">
              <a:latin typeface="Bookman Old Style" pitchFamily="18" charset="0"/>
            </a:endParaRPr>
          </a:p>
        </p:txBody>
      </p:sp>
      <p:sp>
        <p:nvSpPr>
          <p:cNvPr id="23" name="TextBox 23"/>
          <p:cNvSpPr txBox="1"/>
          <p:nvPr/>
        </p:nvSpPr>
        <p:spPr>
          <a:xfrm>
            <a:off x="10960100" y="3530600"/>
            <a:ext cx="4152900" cy="419100"/>
          </a:xfrm>
          <a:prstGeom prst="rect">
            <a:avLst/>
          </a:prstGeom>
          <a:solidFill>
            <a:srgbClr val="000000">
              <a:alpha val="0"/>
            </a:srgbClr>
          </a:solidFill>
        </p:spPr>
        <p:txBody>
          <a:bodyPr lIns="0" tIns="0" rIns="0" bIns="0" rtlCol="0" anchor="ctr"/>
          <a:lstStyle/>
          <a:p>
            <a:pPr indent="0" algn="l">
              <a:lnSpc>
                <a:spcPct val="120000"/>
              </a:lnSpc>
              <a:defRPr/>
            </a:pPr>
            <a:r>
              <a:rPr lang="en-US" sz="2800" b="1" dirty="0" err="1">
                <a:solidFill>
                  <a:srgbClr val="3154D4"/>
                </a:solidFill>
                <a:latin typeface="Bookman Old Style" pitchFamily="18" charset="0"/>
              </a:rPr>
              <a:t>Taj</a:t>
            </a:r>
            <a:r>
              <a:rPr lang="en-US" sz="2800" b="1" dirty="0">
                <a:solidFill>
                  <a:srgbClr val="3154D4"/>
                </a:solidFill>
                <a:latin typeface="Bookman Old Style" pitchFamily="18" charset="0"/>
              </a:rPr>
              <a:t> </a:t>
            </a:r>
            <a:r>
              <a:rPr lang="en-US" sz="2800" b="1" dirty="0" err="1">
                <a:solidFill>
                  <a:srgbClr val="3154D4"/>
                </a:solidFill>
                <a:latin typeface="Bookman Old Style" pitchFamily="18" charset="0"/>
              </a:rPr>
              <a:t>Mahal</a:t>
            </a:r>
            <a:r>
              <a:rPr lang="en-US" sz="2800" b="1" dirty="0">
                <a:solidFill>
                  <a:srgbClr val="3154D4"/>
                </a:solidFill>
                <a:latin typeface="Bookman Old Style" pitchFamily="18" charset="0"/>
              </a:rPr>
              <a:t> Agra</a:t>
            </a:r>
            <a:endParaRPr lang="en-US" sz="1100" dirty="0">
              <a:latin typeface="Bookman Old Style" pitchFamily="18" charset="0"/>
            </a:endParaRPr>
          </a:p>
        </p:txBody>
      </p:sp>
      <p:sp>
        <p:nvSpPr>
          <p:cNvPr id="24" name="TextBox 24"/>
          <p:cNvSpPr txBox="1"/>
          <p:nvPr/>
        </p:nvSpPr>
        <p:spPr>
          <a:xfrm>
            <a:off x="1123950" y="1676400"/>
            <a:ext cx="3556000" cy="698500"/>
          </a:xfrm>
          <a:prstGeom prst="roundRect">
            <a:avLst>
              <a:gd name="adj" fmla="val 10909"/>
            </a:avLst>
          </a:prstGeom>
          <a:solidFill>
            <a:srgbClr val="000000">
              <a:alpha val="0"/>
            </a:srgbClr>
          </a:solidFill>
        </p:spPr>
        <p:txBody>
          <a:bodyPr lIns="0" tIns="0" rIns="0" bIns="0" rtlCol="0" anchor="ctr"/>
          <a:lstStyle/>
          <a:p>
            <a:pPr indent="0" algn="ctr">
              <a:lnSpc>
                <a:spcPct val="100000"/>
              </a:lnSpc>
              <a:defRPr/>
            </a:pPr>
            <a:r>
              <a:rPr lang="en-US" sz="3700" b="1" dirty="0">
                <a:solidFill>
                  <a:srgbClr val="030303"/>
                </a:solidFill>
                <a:highlight>
                  <a:srgbClr val="000000">
                    <a:alpha val="0"/>
                  </a:srgbClr>
                </a:highlight>
                <a:latin typeface="Bookman Old Style" pitchFamily="18" charset="0"/>
              </a:rPr>
              <a:t>162.3</a:t>
            </a:r>
            <a:endParaRPr lang="en-US" sz="1100" dirty="0">
              <a:latin typeface="Bookman Old Style" pitchFamily="18" charset="0"/>
            </a:endParaRPr>
          </a:p>
        </p:txBody>
      </p:sp>
      <p:sp>
        <p:nvSpPr>
          <p:cNvPr id="26" name="TextBox 26"/>
          <p:cNvSpPr txBox="1"/>
          <p:nvPr/>
        </p:nvSpPr>
        <p:spPr>
          <a:xfrm>
            <a:off x="6350000" y="1676400"/>
            <a:ext cx="3556000" cy="698500"/>
          </a:xfrm>
          <a:prstGeom prst="roundRect">
            <a:avLst>
              <a:gd name="adj" fmla="val 10909"/>
            </a:avLst>
          </a:prstGeom>
          <a:solidFill>
            <a:srgbClr val="000000">
              <a:alpha val="0"/>
            </a:srgbClr>
          </a:solidFill>
        </p:spPr>
        <p:txBody>
          <a:bodyPr lIns="0" tIns="0" rIns="0" bIns="0" rtlCol="0" anchor="ctr"/>
          <a:lstStyle/>
          <a:p>
            <a:pPr indent="0" algn="ctr">
              <a:lnSpc>
                <a:spcPct val="100000"/>
              </a:lnSpc>
              <a:defRPr/>
            </a:pPr>
            <a:r>
              <a:rPr lang="en-US" sz="3700" b="1" dirty="0">
                <a:solidFill>
                  <a:srgbClr val="030303"/>
                </a:solidFill>
                <a:highlight>
                  <a:srgbClr val="000000">
                    <a:alpha val="0"/>
                  </a:srgbClr>
                </a:highlight>
                <a:latin typeface="Bookman Old Style" pitchFamily="18" charset="0"/>
              </a:rPr>
              <a:t>308.6</a:t>
            </a:r>
            <a:endParaRPr lang="en-US" sz="1100" dirty="0">
              <a:latin typeface="Bookman Old Style" pitchFamily="18" charset="0"/>
            </a:endParaRPr>
          </a:p>
        </p:txBody>
      </p:sp>
      <p:sp>
        <p:nvSpPr>
          <p:cNvPr id="27" name="TextBox 27"/>
          <p:cNvSpPr txBox="1"/>
          <p:nvPr/>
        </p:nvSpPr>
        <p:spPr>
          <a:xfrm>
            <a:off x="11022013" y="1625600"/>
            <a:ext cx="3556000" cy="698500"/>
          </a:xfrm>
          <a:prstGeom prst="roundRect">
            <a:avLst>
              <a:gd name="adj" fmla="val 10909"/>
            </a:avLst>
          </a:prstGeom>
          <a:solidFill>
            <a:srgbClr val="000000">
              <a:alpha val="0"/>
            </a:srgbClr>
          </a:solidFill>
        </p:spPr>
        <p:txBody>
          <a:bodyPr lIns="0" tIns="0" rIns="0" bIns="0" rtlCol="0" anchor="ctr"/>
          <a:lstStyle/>
          <a:p>
            <a:pPr indent="0" algn="ctr">
              <a:lnSpc>
                <a:spcPct val="100000"/>
              </a:lnSpc>
              <a:defRPr/>
            </a:pPr>
            <a:r>
              <a:rPr lang="en-US" sz="3700" b="1" dirty="0">
                <a:solidFill>
                  <a:srgbClr val="030303"/>
                </a:solidFill>
                <a:highlight>
                  <a:srgbClr val="000000">
                    <a:alpha val="0"/>
                  </a:srgbClr>
                </a:highlight>
                <a:latin typeface="Bookman Old Style" pitchFamily="18" charset="0"/>
              </a:rPr>
              <a:t>223.1</a:t>
            </a:r>
            <a:endParaRPr lang="en-US" sz="1100" dirty="0">
              <a:latin typeface="Bookman Old Style" pitchFamily="18" charset="0"/>
            </a:endParaRPr>
          </a:p>
        </p:txBody>
      </p:sp>
      <p:sp>
        <p:nvSpPr>
          <p:cNvPr id="28" name="TextBox 28"/>
          <p:cNvSpPr txBox="1"/>
          <p:nvPr/>
        </p:nvSpPr>
        <p:spPr>
          <a:xfrm>
            <a:off x="1384300" y="4127500"/>
            <a:ext cx="3898900" cy="1422400"/>
          </a:xfrm>
          <a:prstGeom prst="rect">
            <a:avLst/>
          </a:prstGeom>
          <a:solidFill>
            <a:srgbClr val="000000">
              <a:alpha val="0"/>
            </a:srgbClr>
          </a:solidFill>
        </p:spPr>
        <p:txBody>
          <a:bodyPr lIns="0" tIns="0" rIns="0" bIns="0" rtlCol="0" anchor="ctr"/>
          <a:lstStyle/>
          <a:p>
            <a:pPr indent="0" algn="l">
              <a:lnSpc>
                <a:spcPct val="150000"/>
              </a:lnSpc>
              <a:defRPr/>
            </a:pPr>
            <a:r>
              <a:rPr lang="en-US" sz="1800" dirty="0">
                <a:solidFill>
                  <a:srgbClr val="030303"/>
                </a:solidFill>
                <a:latin typeface="Bookman Old Style" pitchFamily="18" charset="0"/>
              </a:rPr>
              <a:t>Lieu de naissance sacré de la </a:t>
            </a:r>
            <a:r>
              <a:rPr lang="en-US" sz="1800" dirty="0" err="1">
                <a:solidFill>
                  <a:srgbClr val="030303"/>
                </a:solidFill>
                <a:latin typeface="Bookman Old Style" pitchFamily="18" charset="0"/>
              </a:rPr>
              <a:t>divinité</a:t>
            </a:r>
            <a:r>
              <a:rPr lang="en-US" sz="1800" dirty="0">
                <a:solidFill>
                  <a:srgbClr val="030303"/>
                </a:solidFill>
                <a:latin typeface="Bookman Old Style" pitchFamily="18" charset="0"/>
              </a:rPr>
              <a:t> Krishna </a:t>
            </a:r>
            <a:r>
              <a:rPr lang="en-US" sz="1800" dirty="0" err="1">
                <a:solidFill>
                  <a:srgbClr val="030303"/>
                </a:solidFill>
                <a:latin typeface="Bookman Old Style" pitchFamily="18" charset="0"/>
              </a:rPr>
              <a:t>offrant</a:t>
            </a:r>
            <a:r>
              <a:rPr lang="en-US" sz="1800" dirty="0">
                <a:solidFill>
                  <a:srgbClr val="030303"/>
                </a:solidFill>
                <a:latin typeface="Bookman Old Style" pitchFamily="18" charset="0"/>
              </a:rPr>
              <a:t> des </a:t>
            </a:r>
            <a:r>
              <a:rPr lang="en-US" sz="1800" dirty="0" err="1">
                <a:solidFill>
                  <a:srgbClr val="030303"/>
                </a:solidFill>
                <a:latin typeface="Bookman Old Style" pitchFamily="18" charset="0"/>
              </a:rPr>
              <a:t>expériences</a:t>
            </a:r>
            <a:r>
              <a:rPr lang="en-US" sz="1800" dirty="0">
                <a:solidFill>
                  <a:srgbClr val="030303"/>
                </a:solidFill>
                <a:latin typeface="Bookman Old Style" pitchFamily="18" charset="0"/>
              </a:rPr>
              <a:t> </a:t>
            </a:r>
            <a:r>
              <a:rPr lang="en-US" sz="1800" dirty="0" err="1">
                <a:solidFill>
                  <a:srgbClr val="030303"/>
                </a:solidFill>
                <a:latin typeface="Bookman Old Style" pitchFamily="18" charset="0"/>
              </a:rPr>
              <a:t>spirituelles</a:t>
            </a:r>
            <a:r>
              <a:rPr lang="en-US" sz="1800" dirty="0">
                <a:solidFill>
                  <a:srgbClr val="030303"/>
                </a:solidFill>
                <a:latin typeface="Bookman Old Style" pitchFamily="18" charset="0"/>
              </a:rPr>
              <a:t> et </a:t>
            </a:r>
            <a:r>
              <a:rPr lang="en-US" sz="1800" dirty="0" err="1">
                <a:solidFill>
                  <a:srgbClr val="030303"/>
                </a:solidFill>
                <a:latin typeface="Bookman Old Style" pitchFamily="18" charset="0"/>
              </a:rPr>
              <a:t>une</a:t>
            </a:r>
            <a:r>
              <a:rPr lang="en-US" sz="1800" dirty="0">
                <a:solidFill>
                  <a:srgbClr val="030303"/>
                </a:solidFill>
                <a:latin typeface="Bookman Old Style" pitchFamily="18" charset="0"/>
              </a:rPr>
              <a:t> architecture </a:t>
            </a:r>
            <a:r>
              <a:rPr lang="en-US" sz="1800" dirty="0" err="1">
                <a:solidFill>
                  <a:srgbClr val="030303"/>
                </a:solidFill>
                <a:latin typeface="Bookman Old Style" pitchFamily="18" charset="0"/>
              </a:rPr>
              <a:t>ancienne</a:t>
            </a:r>
            <a:r>
              <a:rPr lang="en-US" sz="1800" dirty="0">
                <a:solidFill>
                  <a:srgbClr val="030303"/>
                </a:solidFill>
                <a:latin typeface="Bookman Old Style" pitchFamily="18" charset="0"/>
              </a:rPr>
              <a:t> de temple.</a:t>
            </a:r>
            <a:endParaRPr lang="en-US" sz="1100" dirty="0">
              <a:latin typeface="Bookman Old Style" pitchFamily="18" charset="0"/>
            </a:endParaRPr>
          </a:p>
        </p:txBody>
      </p:sp>
      <p:sp>
        <p:nvSpPr>
          <p:cNvPr id="29" name="TextBox 29"/>
          <p:cNvSpPr txBox="1"/>
          <p:nvPr/>
        </p:nvSpPr>
        <p:spPr>
          <a:xfrm>
            <a:off x="1384300" y="5727700"/>
            <a:ext cx="3898900" cy="711200"/>
          </a:xfrm>
          <a:prstGeom prst="rect">
            <a:avLst/>
          </a:prstGeom>
          <a:solidFill>
            <a:srgbClr val="000000">
              <a:alpha val="0"/>
            </a:srgbClr>
          </a:solidFill>
        </p:spPr>
        <p:txBody>
          <a:bodyPr lIns="0" tIns="0" rIns="0" bIns="0" rtlCol="0" anchor="ctr"/>
          <a:lstStyle/>
          <a:p>
            <a:pPr indent="0" algn="l">
              <a:lnSpc>
                <a:spcPct val="150000"/>
              </a:lnSpc>
              <a:defRPr/>
            </a:pPr>
            <a:r>
              <a:rPr lang="en-US" sz="1800" dirty="0">
                <a:solidFill>
                  <a:srgbClr val="030303"/>
                </a:solidFill>
                <a:latin typeface="Bookman Old Style" pitchFamily="18" charset="0"/>
              </a:rPr>
              <a:t>Distance : </a:t>
            </a:r>
            <a:r>
              <a:rPr lang="en-US" sz="1800" b="1" dirty="0">
                <a:solidFill>
                  <a:srgbClr val="030303"/>
                </a:solidFill>
                <a:latin typeface="Bookman Old Style" pitchFamily="18" charset="0"/>
              </a:rPr>
              <a:t>162.3 km </a:t>
            </a:r>
            <a:r>
              <a:rPr lang="en-US" sz="1800" b="1" dirty="0" err="1">
                <a:solidFill>
                  <a:srgbClr val="030303"/>
                </a:solidFill>
                <a:latin typeface="Bookman Old Style" pitchFamily="18" charset="0"/>
              </a:rPr>
              <a:t>depuis</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l’aéroport</a:t>
            </a:r>
            <a:r>
              <a:rPr lang="en-US" sz="1800" b="1" dirty="0">
                <a:solidFill>
                  <a:srgbClr val="030303"/>
                </a:solidFill>
                <a:latin typeface="Bookman Old Style" pitchFamily="18" charset="0"/>
              </a:rPr>
              <a:t> de Delhi</a:t>
            </a:r>
            <a:endParaRPr lang="en-US" sz="1100" dirty="0">
              <a:latin typeface="Bookman Old Style" pitchFamily="18" charset="0"/>
            </a:endParaRPr>
          </a:p>
        </p:txBody>
      </p:sp>
      <p:sp>
        <p:nvSpPr>
          <p:cNvPr id="30" name="TextBox 30"/>
          <p:cNvSpPr txBox="1"/>
          <p:nvPr/>
        </p:nvSpPr>
        <p:spPr>
          <a:xfrm>
            <a:off x="1384300" y="6629400"/>
            <a:ext cx="3898900" cy="711200"/>
          </a:xfrm>
          <a:prstGeom prst="rect">
            <a:avLst/>
          </a:prstGeom>
          <a:solidFill>
            <a:srgbClr val="000000">
              <a:alpha val="0"/>
            </a:srgbClr>
          </a:solidFill>
        </p:spPr>
        <p:txBody>
          <a:bodyPr lIns="0" tIns="0" rIns="0" bIns="0" rtlCol="0" anchor="ctr"/>
          <a:lstStyle/>
          <a:p>
            <a:pPr indent="0" algn="l">
              <a:lnSpc>
                <a:spcPct val="150000"/>
              </a:lnSpc>
              <a:defRPr/>
            </a:pPr>
            <a:r>
              <a:rPr lang="en-US" sz="1800" dirty="0">
                <a:solidFill>
                  <a:srgbClr val="030303"/>
                </a:solidFill>
                <a:latin typeface="Bookman Old Style" pitchFamily="18" charset="0"/>
              </a:rPr>
              <a:t>Durée de </a:t>
            </a:r>
            <a:r>
              <a:rPr lang="en-US" sz="1800" dirty="0" err="1">
                <a:solidFill>
                  <a:srgbClr val="030303"/>
                </a:solidFill>
                <a:latin typeface="Bookman Old Style" pitchFamily="18" charset="0"/>
              </a:rPr>
              <a:t>trajet</a:t>
            </a:r>
            <a:r>
              <a:rPr lang="en-US" sz="1800" dirty="0">
                <a:solidFill>
                  <a:srgbClr val="030303"/>
                </a:solidFill>
                <a:latin typeface="Bookman Old Style" pitchFamily="18" charset="0"/>
              </a:rPr>
              <a:t> : </a:t>
            </a:r>
            <a:r>
              <a:rPr lang="en-US" sz="1800" b="1" dirty="0">
                <a:solidFill>
                  <a:srgbClr val="030303"/>
                </a:solidFill>
                <a:latin typeface="Bookman Old Style" pitchFamily="18" charset="0"/>
              </a:rPr>
              <a:t>2 </a:t>
            </a:r>
            <a:r>
              <a:rPr lang="en-US" sz="1800" b="1" dirty="0" err="1">
                <a:solidFill>
                  <a:srgbClr val="030303"/>
                </a:solidFill>
                <a:latin typeface="Bookman Old Style" pitchFamily="18" charset="0"/>
              </a:rPr>
              <a:t>heures</a:t>
            </a:r>
            <a:r>
              <a:rPr lang="en-US" sz="1800" b="1" dirty="0">
                <a:solidFill>
                  <a:srgbClr val="030303"/>
                </a:solidFill>
                <a:latin typeface="Bookman Old Style" pitchFamily="18" charset="0"/>
              </a:rPr>
              <a:t> et 34 minutes</a:t>
            </a:r>
            <a:endParaRPr lang="en-US" sz="1100" dirty="0">
              <a:latin typeface="Bookman Old Style" pitchFamily="18" charset="0"/>
            </a:endParaRPr>
          </a:p>
        </p:txBody>
      </p:sp>
      <p:sp>
        <p:nvSpPr>
          <p:cNvPr id="31" name="TextBox 31"/>
          <p:cNvSpPr txBox="1"/>
          <p:nvPr/>
        </p:nvSpPr>
        <p:spPr>
          <a:xfrm>
            <a:off x="1384300" y="7531100"/>
            <a:ext cx="3898900" cy="711200"/>
          </a:xfrm>
          <a:prstGeom prst="rect">
            <a:avLst/>
          </a:prstGeom>
          <a:solidFill>
            <a:srgbClr val="000000">
              <a:alpha val="0"/>
            </a:srgbClr>
          </a:solidFill>
        </p:spPr>
        <p:txBody>
          <a:bodyPr lIns="0" tIns="0" rIns="0" bIns="0" rtlCol="0" anchor="ctr"/>
          <a:lstStyle/>
          <a:p>
            <a:pPr indent="0" algn="l">
              <a:lnSpc>
                <a:spcPct val="150000"/>
              </a:lnSpc>
              <a:defRPr/>
            </a:pPr>
            <a:r>
              <a:rPr lang="en-US" sz="1800" dirty="0" err="1">
                <a:solidFill>
                  <a:srgbClr val="030303"/>
                </a:solidFill>
                <a:latin typeface="Bookman Old Style" pitchFamily="18" charset="0"/>
              </a:rPr>
              <a:t>Expérience</a:t>
            </a:r>
            <a:r>
              <a:rPr lang="en-US" sz="1800" dirty="0">
                <a:solidFill>
                  <a:srgbClr val="030303"/>
                </a:solidFill>
                <a:latin typeface="Bookman Old Style" pitchFamily="18" charset="0"/>
              </a:rPr>
              <a:t> : </a:t>
            </a:r>
            <a:r>
              <a:rPr lang="en-US" b="1" dirty="0" err="1">
                <a:solidFill>
                  <a:srgbClr val="030303"/>
                </a:solidFill>
                <a:latin typeface="Bookman Old Style" pitchFamily="18" charset="0"/>
              </a:rPr>
              <a:t>p</a:t>
            </a:r>
            <a:r>
              <a:rPr lang="en-US" sz="1800" b="1" dirty="0" err="1">
                <a:solidFill>
                  <a:srgbClr val="030303"/>
                </a:solidFill>
                <a:latin typeface="Bookman Old Style" pitchFamily="18" charset="0"/>
              </a:rPr>
              <a:t>èlerinage</a:t>
            </a:r>
            <a:r>
              <a:rPr lang="en-US" sz="1800" b="1" dirty="0">
                <a:solidFill>
                  <a:srgbClr val="030303"/>
                </a:solidFill>
                <a:latin typeface="Bookman Old Style" pitchFamily="18" charset="0"/>
              </a:rPr>
              <a:t> spirituel et </a:t>
            </a:r>
            <a:r>
              <a:rPr lang="en-US" sz="1800" b="1" dirty="0" err="1">
                <a:solidFill>
                  <a:srgbClr val="030303"/>
                </a:solidFill>
                <a:latin typeface="Bookman Old Style" pitchFamily="18" charset="0"/>
              </a:rPr>
              <a:t>visite</a:t>
            </a:r>
            <a:r>
              <a:rPr lang="en-US" b="1" dirty="0" err="1">
                <a:solidFill>
                  <a:srgbClr val="030303"/>
                </a:solidFill>
                <a:latin typeface="Bookman Old Style" pitchFamily="18" charset="0"/>
              </a:rPr>
              <a:t>s</a:t>
            </a:r>
            <a:r>
              <a:rPr lang="en-US" b="1" dirty="0">
                <a:solidFill>
                  <a:srgbClr val="030303"/>
                </a:solidFill>
                <a:latin typeface="Bookman Old Style" pitchFamily="18" charset="0"/>
              </a:rPr>
              <a:t> de temple</a:t>
            </a:r>
            <a:r>
              <a:rPr lang="en-US" sz="1800" b="1" dirty="0">
                <a:solidFill>
                  <a:srgbClr val="030303"/>
                </a:solidFill>
                <a:latin typeface="Bookman Old Style" pitchFamily="18" charset="0"/>
              </a:rPr>
              <a:t>s</a:t>
            </a:r>
            <a:endParaRPr lang="en-US" sz="1100" dirty="0">
              <a:latin typeface="Bookman Old Style" pitchFamily="18" charset="0"/>
            </a:endParaRPr>
          </a:p>
        </p:txBody>
      </p:sp>
      <p:sp>
        <p:nvSpPr>
          <p:cNvPr id="32" name="TextBox 32"/>
          <p:cNvSpPr txBox="1"/>
          <p:nvPr/>
        </p:nvSpPr>
        <p:spPr>
          <a:xfrm>
            <a:off x="6150747" y="4076700"/>
            <a:ext cx="4241800" cy="1422400"/>
          </a:xfrm>
          <a:prstGeom prst="rect">
            <a:avLst/>
          </a:prstGeom>
          <a:solidFill>
            <a:srgbClr val="000000">
              <a:alpha val="0"/>
            </a:srgbClr>
          </a:solidFill>
        </p:spPr>
        <p:txBody>
          <a:bodyPr lIns="0" tIns="0" rIns="0" bIns="0" rtlCol="0" anchor="ctr"/>
          <a:lstStyle/>
          <a:p>
            <a:pPr indent="0" algn="l">
              <a:lnSpc>
                <a:spcPct val="150000"/>
              </a:lnSpc>
              <a:defRPr/>
            </a:pPr>
            <a:r>
              <a:rPr lang="en-US" sz="1800" dirty="0">
                <a:solidFill>
                  <a:srgbClr val="030303"/>
                </a:solidFill>
                <a:latin typeface="Bookman Old Style" pitchFamily="18" charset="0"/>
              </a:rPr>
              <a:t>Ville Rose </a:t>
            </a:r>
            <a:r>
              <a:rPr lang="en-US" sz="1800" dirty="0" err="1">
                <a:solidFill>
                  <a:srgbClr val="030303"/>
                </a:solidFill>
                <a:latin typeface="Bookman Old Style" pitchFamily="18" charset="0"/>
              </a:rPr>
              <a:t>présentant</a:t>
            </a:r>
            <a:r>
              <a:rPr lang="en-US" sz="1800" dirty="0">
                <a:solidFill>
                  <a:srgbClr val="030303"/>
                </a:solidFill>
                <a:latin typeface="Bookman Old Style" pitchFamily="18" charset="0"/>
              </a:rPr>
              <a:t> </a:t>
            </a:r>
            <a:r>
              <a:rPr lang="en-US" sz="1800" dirty="0" err="1">
                <a:solidFill>
                  <a:srgbClr val="030303"/>
                </a:solidFill>
                <a:latin typeface="Bookman Old Style" pitchFamily="18" charset="0"/>
              </a:rPr>
              <a:t>une</a:t>
            </a:r>
            <a:r>
              <a:rPr lang="en-US" sz="1800" dirty="0">
                <a:solidFill>
                  <a:srgbClr val="030303"/>
                </a:solidFill>
                <a:latin typeface="Bookman Old Style" pitchFamily="18" charset="0"/>
              </a:rPr>
              <a:t> architecture et des palais </a:t>
            </a:r>
            <a:r>
              <a:rPr lang="en-US" sz="1800" dirty="0" err="1">
                <a:solidFill>
                  <a:srgbClr val="030303"/>
                </a:solidFill>
                <a:latin typeface="Bookman Old Style" pitchFamily="18" charset="0"/>
              </a:rPr>
              <a:t>royaux</a:t>
            </a:r>
            <a:r>
              <a:rPr lang="en-US" sz="1800" dirty="0">
                <a:solidFill>
                  <a:srgbClr val="030303"/>
                </a:solidFill>
                <a:latin typeface="Bookman Old Style" pitchFamily="18" charset="0"/>
              </a:rPr>
              <a:t> et </a:t>
            </a:r>
            <a:r>
              <a:rPr lang="en-US" sz="1800" dirty="0" err="1">
                <a:solidFill>
                  <a:srgbClr val="030303"/>
                </a:solidFill>
                <a:latin typeface="Bookman Old Style" pitchFamily="18" charset="0"/>
              </a:rPr>
              <a:t>une</a:t>
            </a:r>
            <a:r>
              <a:rPr lang="en-US" sz="1800" dirty="0">
                <a:solidFill>
                  <a:srgbClr val="030303"/>
                </a:solidFill>
                <a:latin typeface="Bookman Old Style" pitchFamily="18" charset="0"/>
              </a:rPr>
              <a:t> culture </a:t>
            </a:r>
            <a:r>
              <a:rPr lang="en-US" sz="1800" dirty="0" err="1">
                <a:solidFill>
                  <a:srgbClr val="030303"/>
                </a:solidFill>
                <a:latin typeface="Bookman Old Style" pitchFamily="18" charset="0"/>
              </a:rPr>
              <a:t>traditionelle</a:t>
            </a:r>
            <a:r>
              <a:rPr lang="en-US" sz="1800" dirty="0">
                <a:solidFill>
                  <a:srgbClr val="030303"/>
                </a:solidFill>
                <a:latin typeface="Bookman Old Style" pitchFamily="18" charset="0"/>
              </a:rPr>
              <a:t> </a:t>
            </a:r>
            <a:r>
              <a:rPr lang="en-US" sz="1800" dirty="0" err="1">
                <a:solidFill>
                  <a:srgbClr val="030303"/>
                </a:solidFill>
                <a:latin typeface="Bookman Old Style" pitchFamily="18" charset="0"/>
              </a:rPr>
              <a:t>vibrante</a:t>
            </a:r>
            <a:r>
              <a:rPr lang="en-US" sz="1800" dirty="0">
                <a:solidFill>
                  <a:srgbClr val="030303"/>
                </a:solidFill>
                <a:latin typeface="Bookman Old Style" pitchFamily="18" charset="0"/>
              </a:rPr>
              <a:t>.</a:t>
            </a:r>
            <a:endParaRPr lang="en-US" sz="1100" dirty="0">
              <a:latin typeface="Bookman Old Style" pitchFamily="18" charset="0"/>
            </a:endParaRPr>
          </a:p>
        </p:txBody>
      </p:sp>
      <p:sp>
        <p:nvSpPr>
          <p:cNvPr id="33" name="TextBox 33"/>
          <p:cNvSpPr txBox="1"/>
          <p:nvPr/>
        </p:nvSpPr>
        <p:spPr>
          <a:xfrm>
            <a:off x="6210300" y="5727700"/>
            <a:ext cx="3898900" cy="711200"/>
          </a:xfrm>
          <a:prstGeom prst="rect">
            <a:avLst/>
          </a:prstGeom>
          <a:solidFill>
            <a:srgbClr val="000000">
              <a:alpha val="0"/>
            </a:srgbClr>
          </a:solidFill>
        </p:spPr>
        <p:txBody>
          <a:bodyPr lIns="0" tIns="0" rIns="0" bIns="0" rtlCol="0" anchor="ctr"/>
          <a:lstStyle/>
          <a:p>
            <a:pPr indent="0" algn="l">
              <a:lnSpc>
                <a:spcPct val="150000"/>
              </a:lnSpc>
              <a:defRPr/>
            </a:pPr>
            <a:r>
              <a:rPr lang="en-US" sz="1800" dirty="0">
                <a:solidFill>
                  <a:srgbClr val="030303"/>
                </a:solidFill>
                <a:latin typeface="Bookman Old Style" pitchFamily="18" charset="0"/>
              </a:rPr>
              <a:t>Distance : </a:t>
            </a:r>
            <a:r>
              <a:rPr lang="en-US" sz="1800" b="1" dirty="0">
                <a:solidFill>
                  <a:srgbClr val="030303"/>
                </a:solidFill>
                <a:latin typeface="Bookman Old Style" pitchFamily="18" charset="0"/>
              </a:rPr>
              <a:t>308.6 km </a:t>
            </a:r>
            <a:r>
              <a:rPr lang="en-US" sz="1800" b="1" dirty="0" err="1">
                <a:solidFill>
                  <a:srgbClr val="030303"/>
                </a:solidFill>
                <a:latin typeface="Bookman Old Style" pitchFamily="18" charset="0"/>
              </a:rPr>
              <a:t>depuis</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l’aéroport</a:t>
            </a:r>
            <a:r>
              <a:rPr lang="en-US" sz="1800" b="1" dirty="0">
                <a:solidFill>
                  <a:srgbClr val="030303"/>
                </a:solidFill>
                <a:latin typeface="Bookman Old Style" pitchFamily="18" charset="0"/>
              </a:rPr>
              <a:t> de Delhi</a:t>
            </a:r>
            <a:endParaRPr lang="en-US" sz="1100" dirty="0">
              <a:latin typeface="Bookman Old Style" pitchFamily="18" charset="0"/>
            </a:endParaRPr>
          </a:p>
        </p:txBody>
      </p:sp>
      <p:sp>
        <p:nvSpPr>
          <p:cNvPr id="34" name="TextBox 34"/>
          <p:cNvSpPr txBox="1"/>
          <p:nvPr/>
        </p:nvSpPr>
        <p:spPr>
          <a:xfrm>
            <a:off x="6223000" y="6629400"/>
            <a:ext cx="3898900" cy="711200"/>
          </a:xfrm>
          <a:prstGeom prst="rect">
            <a:avLst/>
          </a:prstGeom>
          <a:solidFill>
            <a:srgbClr val="000000">
              <a:alpha val="0"/>
            </a:srgbClr>
          </a:solidFill>
        </p:spPr>
        <p:txBody>
          <a:bodyPr lIns="0" tIns="0" rIns="0" bIns="0" rtlCol="0" anchor="ctr"/>
          <a:lstStyle/>
          <a:p>
            <a:pPr indent="0" algn="l">
              <a:lnSpc>
                <a:spcPct val="150000"/>
              </a:lnSpc>
              <a:defRPr/>
            </a:pPr>
            <a:r>
              <a:rPr lang="en-US" sz="1800" dirty="0">
                <a:solidFill>
                  <a:srgbClr val="030303"/>
                </a:solidFill>
                <a:latin typeface="Bookman Old Style" pitchFamily="18" charset="0"/>
              </a:rPr>
              <a:t>Temps de </a:t>
            </a:r>
            <a:r>
              <a:rPr lang="en-US" sz="1800" dirty="0" err="1">
                <a:solidFill>
                  <a:srgbClr val="030303"/>
                </a:solidFill>
                <a:latin typeface="Bookman Old Style" pitchFamily="18" charset="0"/>
              </a:rPr>
              <a:t>trajet</a:t>
            </a:r>
            <a:r>
              <a:rPr lang="en-US" sz="1800" dirty="0">
                <a:solidFill>
                  <a:srgbClr val="030303"/>
                </a:solidFill>
                <a:latin typeface="Bookman Old Style" pitchFamily="18" charset="0"/>
              </a:rPr>
              <a:t> : </a:t>
            </a:r>
            <a:r>
              <a:rPr lang="en-US" sz="1800" b="1" dirty="0">
                <a:solidFill>
                  <a:srgbClr val="030303"/>
                </a:solidFill>
                <a:latin typeface="Bookman Old Style" pitchFamily="18" charset="0"/>
              </a:rPr>
              <a:t>4 </a:t>
            </a:r>
            <a:r>
              <a:rPr lang="en-US" sz="1800" b="1" dirty="0" err="1">
                <a:solidFill>
                  <a:srgbClr val="030303"/>
                </a:solidFill>
                <a:latin typeface="Bookman Old Style" pitchFamily="18" charset="0"/>
              </a:rPr>
              <a:t>heures</a:t>
            </a:r>
            <a:r>
              <a:rPr lang="en-US" sz="1800" b="1" dirty="0">
                <a:solidFill>
                  <a:srgbClr val="030303"/>
                </a:solidFill>
                <a:latin typeface="Bookman Old Style" pitchFamily="18" charset="0"/>
              </a:rPr>
              <a:t> et 32 minutes</a:t>
            </a:r>
            <a:endParaRPr lang="en-US" sz="1100" dirty="0">
              <a:latin typeface="Bookman Old Style" pitchFamily="18" charset="0"/>
            </a:endParaRPr>
          </a:p>
        </p:txBody>
      </p:sp>
      <p:sp>
        <p:nvSpPr>
          <p:cNvPr id="35" name="TextBox 35"/>
          <p:cNvSpPr txBox="1"/>
          <p:nvPr/>
        </p:nvSpPr>
        <p:spPr>
          <a:xfrm>
            <a:off x="6223000" y="7531100"/>
            <a:ext cx="3898900" cy="711200"/>
          </a:xfrm>
          <a:prstGeom prst="rect">
            <a:avLst/>
          </a:prstGeom>
          <a:solidFill>
            <a:srgbClr val="000000">
              <a:alpha val="0"/>
            </a:srgbClr>
          </a:solidFill>
        </p:spPr>
        <p:txBody>
          <a:bodyPr lIns="0" tIns="0" rIns="0" bIns="0" rtlCol="0" anchor="ctr"/>
          <a:lstStyle/>
          <a:p>
            <a:pPr indent="0" algn="l">
              <a:lnSpc>
                <a:spcPct val="150000"/>
              </a:lnSpc>
              <a:defRPr/>
            </a:pPr>
            <a:r>
              <a:rPr lang="en-US" sz="1800" dirty="0" err="1">
                <a:solidFill>
                  <a:srgbClr val="030303"/>
                </a:solidFill>
                <a:latin typeface="Bookman Old Style" pitchFamily="18" charset="0"/>
              </a:rPr>
              <a:t>Expérience</a:t>
            </a:r>
            <a:r>
              <a:rPr lang="en-US" sz="1800" dirty="0">
                <a:solidFill>
                  <a:srgbClr val="030303"/>
                </a:solidFill>
                <a:latin typeface="Bookman Old Style" pitchFamily="18" charset="0"/>
              </a:rPr>
              <a:t> : </a:t>
            </a:r>
            <a:r>
              <a:rPr lang="en-US" sz="1800" b="1" dirty="0">
                <a:solidFill>
                  <a:srgbClr val="030303"/>
                </a:solidFill>
                <a:latin typeface="Bookman Old Style" pitchFamily="18" charset="0"/>
              </a:rPr>
              <a:t>palais </a:t>
            </a:r>
            <a:r>
              <a:rPr lang="en-US" sz="1800" b="1" dirty="0" err="1">
                <a:solidFill>
                  <a:srgbClr val="030303"/>
                </a:solidFill>
                <a:latin typeface="Bookman Old Style" pitchFamily="18" charset="0"/>
              </a:rPr>
              <a:t>royaux</a:t>
            </a:r>
            <a:r>
              <a:rPr lang="en-US" sz="1800" b="1" dirty="0">
                <a:solidFill>
                  <a:srgbClr val="030303"/>
                </a:solidFill>
                <a:latin typeface="Bookman Old Style" pitchFamily="18" charset="0"/>
              </a:rPr>
              <a:t> et culture du Rajasthan</a:t>
            </a:r>
            <a:endParaRPr lang="en-US" sz="1100" dirty="0">
              <a:latin typeface="Bookman Old Style" pitchFamily="18" charset="0"/>
            </a:endParaRPr>
          </a:p>
        </p:txBody>
      </p:sp>
      <p:sp>
        <p:nvSpPr>
          <p:cNvPr id="36" name="TextBox 36"/>
          <p:cNvSpPr txBox="1"/>
          <p:nvPr/>
        </p:nvSpPr>
        <p:spPr>
          <a:xfrm>
            <a:off x="11087100" y="4114800"/>
            <a:ext cx="3898900" cy="1066800"/>
          </a:xfrm>
          <a:prstGeom prst="rect">
            <a:avLst/>
          </a:prstGeom>
          <a:solidFill>
            <a:srgbClr val="000000">
              <a:alpha val="0"/>
            </a:srgbClr>
          </a:solidFill>
        </p:spPr>
        <p:txBody>
          <a:bodyPr lIns="0" tIns="0" rIns="0" bIns="0" rtlCol="0" anchor="ctr"/>
          <a:lstStyle/>
          <a:p>
            <a:pPr indent="0" algn="l">
              <a:lnSpc>
                <a:spcPct val="150000"/>
              </a:lnSpc>
              <a:defRPr/>
            </a:pPr>
            <a:r>
              <a:rPr lang="en-US" sz="1800" dirty="0" err="1">
                <a:solidFill>
                  <a:srgbClr val="030303"/>
                </a:solidFill>
                <a:latin typeface="Bookman Old Style" pitchFamily="18" charset="0"/>
              </a:rPr>
              <a:t>Symbole</a:t>
            </a:r>
            <a:r>
              <a:rPr lang="en-US" sz="1800" dirty="0">
                <a:solidFill>
                  <a:srgbClr val="030303"/>
                </a:solidFill>
                <a:latin typeface="Bookman Old Style" pitchFamily="18" charset="0"/>
              </a:rPr>
              <a:t> </a:t>
            </a:r>
            <a:r>
              <a:rPr lang="en-US" sz="1800" dirty="0" err="1">
                <a:solidFill>
                  <a:srgbClr val="030303"/>
                </a:solidFill>
                <a:latin typeface="Bookman Old Style" pitchFamily="18" charset="0"/>
              </a:rPr>
              <a:t>éternel</a:t>
            </a:r>
            <a:r>
              <a:rPr lang="en-US" sz="1800" dirty="0">
                <a:solidFill>
                  <a:srgbClr val="030303"/>
                </a:solidFill>
                <a:latin typeface="Bookman Old Style" pitchFamily="18" charset="0"/>
              </a:rPr>
              <a:t> d’amour et </a:t>
            </a:r>
            <a:r>
              <a:rPr lang="en-US" sz="1800" dirty="0" err="1">
                <a:solidFill>
                  <a:srgbClr val="030303"/>
                </a:solidFill>
                <a:latin typeface="Bookman Old Style" pitchFamily="18" charset="0"/>
              </a:rPr>
              <a:t>meilleur</a:t>
            </a:r>
            <a:r>
              <a:rPr lang="en-US" sz="1800" dirty="0">
                <a:solidFill>
                  <a:srgbClr val="030303"/>
                </a:solidFill>
                <a:latin typeface="Bookman Old Style" pitchFamily="18" charset="0"/>
              </a:rPr>
              <a:t> </a:t>
            </a:r>
            <a:r>
              <a:rPr lang="en-US" sz="1800" dirty="0" err="1">
                <a:solidFill>
                  <a:srgbClr val="030303"/>
                </a:solidFill>
                <a:latin typeface="Bookman Old Style" pitchFamily="18" charset="0"/>
              </a:rPr>
              <a:t>exemple</a:t>
            </a:r>
            <a:r>
              <a:rPr lang="en-US" sz="1800" dirty="0">
                <a:solidFill>
                  <a:srgbClr val="030303"/>
                </a:solidFill>
                <a:latin typeface="Bookman Old Style" pitchFamily="18" charset="0"/>
              </a:rPr>
              <a:t> </a:t>
            </a:r>
            <a:r>
              <a:rPr lang="en-US" dirty="0">
                <a:solidFill>
                  <a:srgbClr val="030303"/>
                </a:solidFill>
                <a:latin typeface="Bookman Old Style" pitchFamily="18" charset="0"/>
              </a:rPr>
              <a:t>de </a:t>
            </a:r>
            <a:r>
              <a:rPr lang="en-US" sz="1800" dirty="0">
                <a:solidFill>
                  <a:srgbClr val="030303"/>
                </a:solidFill>
                <a:latin typeface="Bookman Old Style" pitchFamily="18" charset="0"/>
              </a:rPr>
              <a:t>magnificence </a:t>
            </a:r>
            <a:r>
              <a:rPr lang="en-US" sz="1800" dirty="0" err="1">
                <a:solidFill>
                  <a:srgbClr val="030303"/>
                </a:solidFill>
                <a:latin typeface="Bookman Old Style" pitchFamily="18" charset="0"/>
              </a:rPr>
              <a:t>architecturale</a:t>
            </a:r>
            <a:r>
              <a:rPr lang="en-US" sz="1800" dirty="0">
                <a:solidFill>
                  <a:srgbClr val="030303"/>
                </a:solidFill>
                <a:latin typeface="Bookman Old Style" pitchFamily="18" charset="0"/>
              </a:rPr>
              <a:t>.</a:t>
            </a:r>
            <a:endParaRPr lang="en-US" sz="1100" dirty="0">
              <a:latin typeface="Bookman Old Style" pitchFamily="18" charset="0"/>
            </a:endParaRPr>
          </a:p>
        </p:txBody>
      </p:sp>
      <p:sp>
        <p:nvSpPr>
          <p:cNvPr id="37" name="TextBox 37"/>
          <p:cNvSpPr txBox="1"/>
          <p:nvPr/>
        </p:nvSpPr>
        <p:spPr>
          <a:xfrm>
            <a:off x="11214100" y="5613400"/>
            <a:ext cx="3898900" cy="711200"/>
          </a:xfrm>
          <a:prstGeom prst="rect">
            <a:avLst/>
          </a:prstGeom>
          <a:solidFill>
            <a:srgbClr val="000000">
              <a:alpha val="0"/>
            </a:srgbClr>
          </a:solidFill>
        </p:spPr>
        <p:txBody>
          <a:bodyPr lIns="0" tIns="0" rIns="0" bIns="0" rtlCol="0" anchor="ctr"/>
          <a:lstStyle/>
          <a:p>
            <a:pPr indent="0" algn="l">
              <a:lnSpc>
                <a:spcPct val="150000"/>
              </a:lnSpc>
              <a:defRPr/>
            </a:pPr>
            <a:r>
              <a:rPr lang="en-US" sz="1800" dirty="0">
                <a:solidFill>
                  <a:srgbClr val="030303"/>
                </a:solidFill>
                <a:latin typeface="Bookman Old Style" pitchFamily="18" charset="0"/>
              </a:rPr>
              <a:t>Distance : </a:t>
            </a:r>
            <a:r>
              <a:rPr lang="en-US" sz="1800" b="1" dirty="0">
                <a:solidFill>
                  <a:srgbClr val="030303"/>
                </a:solidFill>
                <a:latin typeface="Bookman Old Style" pitchFamily="18" charset="0"/>
              </a:rPr>
              <a:t>223.1 km </a:t>
            </a:r>
            <a:r>
              <a:rPr lang="en-US" sz="1800" b="1" dirty="0" err="1">
                <a:solidFill>
                  <a:srgbClr val="030303"/>
                </a:solidFill>
                <a:latin typeface="Bookman Old Style" pitchFamily="18" charset="0"/>
              </a:rPr>
              <a:t>depuis</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l’aéroport</a:t>
            </a:r>
            <a:r>
              <a:rPr lang="en-US" sz="1800" b="1" dirty="0">
                <a:solidFill>
                  <a:srgbClr val="030303"/>
                </a:solidFill>
                <a:latin typeface="Bookman Old Style" pitchFamily="18" charset="0"/>
              </a:rPr>
              <a:t> de Delhi</a:t>
            </a:r>
            <a:endParaRPr lang="en-US" sz="1100" dirty="0">
              <a:latin typeface="Bookman Old Style" pitchFamily="18" charset="0"/>
            </a:endParaRPr>
          </a:p>
        </p:txBody>
      </p:sp>
      <p:sp>
        <p:nvSpPr>
          <p:cNvPr id="38" name="TextBox 38"/>
          <p:cNvSpPr txBox="1"/>
          <p:nvPr/>
        </p:nvSpPr>
        <p:spPr>
          <a:xfrm>
            <a:off x="11214100" y="6375400"/>
            <a:ext cx="3898900" cy="711200"/>
          </a:xfrm>
          <a:prstGeom prst="rect">
            <a:avLst/>
          </a:prstGeom>
          <a:solidFill>
            <a:srgbClr val="000000">
              <a:alpha val="0"/>
            </a:srgbClr>
          </a:solidFill>
        </p:spPr>
        <p:txBody>
          <a:bodyPr lIns="0" tIns="0" rIns="0" bIns="0" rtlCol="0" anchor="ctr"/>
          <a:lstStyle/>
          <a:p>
            <a:pPr indent="0" algn="l">
              <a:lnSpc>
                <a:spcPct val="150000"/>
              </a:lnSpc>
              <a:defRPr/>
            </a:pPr>
            <a:r>
              <a:rPr lang="en-US" sz="1800" dirty="0">
                <a:solidFill>
                  <a:srgbClr val="030303"/>
                </a:solidFill>
                <a:latin typeface="Bookman Old Style" pitchFamily="18" charset="0"/>
              </a:rPr>
              <a:t>Temps de </a:t>
            </a:r>
            <a:r>
              <a:rPr lang="en-US" sz="1800" dirty="0" err="1">
                <a:solidFill>
                  <a:srgbClr val="030303"/>
                </a:solidFill>
                <a:latin typeface="Bookman Old Style" pitchFamily="18" charset="0"/>
              </a:rPr>
              <a:t>trajet</a:t>
            </a:r>
            <a:r>
              <a:rPr lang="en-US" sz="1800" dirty="0">
                <a:solidFill>
                  <a:srgbClr val="030303"/>
                </a:solidFill>
                <a:latin typeface="Bookman Old Style" pitchFamily="18" charset="0"/>
              </a:rPr>
              <a:t> : </a:t>
            </a:r>
            <a:r>
              <a:rPr lang="en-US" sz="1800" b="1" dirty="0">
                <a:solidFill>
                  <a:srgbClr val="030303"/>
                </a:solidFill>
                <a:latin typeface="Bookman Old Style" pitchFamily="18" charset="0"/>
              </a:rPr>
              <a:t>2 </a:t>
            </a:r>
            <a:r>
              <a:rPr lang="en-US" sz="1800" b="1" dirty="0" err="1">
                <a:solidFill>
                  <a:srgbClr val="030303"/>
                </a:solidFill>
                <a:latin typeface="Bookman Old Style" pitchFamily="18" charset="0"/>
              </a:rPr>
              <a:t>heures</a:t>
            </a:r>
            <a:r>
              <a:rPr lang="en-US" sz="1800" b="1" dirty="0">
                <a:solidFill>
                  <a:srgbClr val="030303"/>
                </a:solidFill>
                <a:latin typeface="Bookman Old Style" pitchFamily="18" charset="0"/>
              </a:rPr>
              <a:t> et 34 minutes</a:t>
            </a:r>
            <a:endParaRPr lang="en-US" sz="1100" dirty="0">
              <a:latin typeface="Bookman Old Style" pitchFamily="18" charset="0"/>
            </a:endParaRPr>
          </a:p>
        </p:txBody>
      </p:sp>
      <p:sp>
        <p:nvSpPr>
          <p:cNvPr id="39" name="TextBox 39"/>
          <p:cNvSpPr txBox="1"/>
          <p:nvPr/>
        </p:nvSpPr>
        <p:spPr>
          <a:xfrm>
            <a:off x="11214100" y="7366000"/>
            <a:ext cx="3898900" cy="711200"/>
          </a:xfrm>
          <a:prstGeom prst="rect">
            <a:avLst/>
          </a:prstGeom>
          <a:solidFill>
            <a:srgbClr val="000000">
              <a:alpha val="0"/>
            </a:srgbClr>
          </a:solidFill>
        </p:spPr>
        <p:txBody>
          <a:bodyPr lIns="0" tIns="0" rIns="0" bIns="0" rtlCol="0" anchor="ctr"/>
          <a:lstStyle/>
          <a:p>
            <a:pPr indent="0" algn="l">
              <a:lnSpc>
                <a:spcPct val="150000"/>
              </a:lnSpc>
              <a:defRPr/>
            </a:pPr>
            <a:r>
              <a:rPr lang="en-US" sz="1800" dirty="0" err="1">
                <a:solidFill>
                  <a:srgbClr val="030303"/>
                </a:solidFill>
                <a:latin typeface="Bookman Old Style" pitchFamily="18" charset="0"/>
              </a:rPr>
              <a:t>Expérience</a:t>
            </a:r>
            <a:r>
              <a:rPr lang="en-US" sz="1800" dirty="0">
                <a:solidFill>
                  <a:srgbClr val="030303"/>
                </a:solidFill>
                <a:latin typeface="Bookman Old Style" pitchFamily="18" charset="0"/>
              </a:rPr>
              <a:t> : </a:t>
            </a:r>
            <a:r>
              <a:rPr lang="en-US" sz="1800" b="1" dirty="0" err="1">
                <a:solidFill>
                  <a:srgbClr val="030303"/>
                </a:solidFill>
                <a:latin typeface="Bookman Old Style" pitchFamily="18" charset="0"/>
              </a:rPr>
              <a:t>merveille</a:t>
            </a:r>
            <a:r>
              <a:rPr lang="en-US" sz="1800" b="1" dirty="0">
                <a:solidFill>
                  <a:srgbClr val="030303"/>
                </a:solidFill>
                <a:latin typeface="Bookman Old Style" pitchFamily="18" charset="0"/>
              </a:rPr>
              <a:t> du patrimoine </a:t>
            </a:r>
            <a:r>
              <a:rPr lang="en-US" sz="1800" b="1" dirty="0" err="1">
                <a:solidFill>
                  <a:srgbClr val="030303"/>
                </a:solidFill>
                <a:latin typeface="Bookman Old Style" pitchFamily="18" charset="0"/>
              </a:rPr>
              <a:t>mondial</a:t>
            </a:r>
            <a:r>
              <a:rPr lang="en-US" sz="1800" b="1" dirty="0">
                <a:solidFill>
                  <a:srgbClr val="030303"/>
                </a:solidFill>
                <a:latin typeface="Bookman Old Style" pitchFamily="18" charset="0"/>
              </a:rPr>
              <a:t> de l’UNESCO</a:t>
            </a:r>
            <a:endParaRPr lang="en-US" sz="1100" dirty="0">
              <a:latin typeface="Bookman Old Style" pitchFamily="18" charset="0"/>
            </a:endParaRPr>
          </a:p>
        </p:txBody>
      </p:sp>
      <p:sp>
        <p:nvSpPr>
          <p:cNvPr id="40" name="TextBox 40"/>
          <p:cNvSpPr txBox="1"/>
          <p:nvPr/>
        </p:nvSpPr>
        <p:spPr>
          <a:xfrm>
            <a:off x="1003300" y="5791200"/>
            <a:ext cx="241300" cy="228600"/>
          </a:xfrm>
          <a:prstGeom prst="rect">
            <a:avLst/>
          </a:prstGeom>
          <a:solidFill>
            <a:srgbClr val="000000">
              <a:alpha val="0"/>
            </a:srgbClr>
          </a:solidFill>
        </p:spPr>
        <p:txBody>
          <a:bodyPr lIns="0" tIns="0" rIns="0" bIns="0" rtlCol="0" anchor="ctr"/>
          <a:lstStyle/>
          <a:p>
            <a:pPr algn="ctr">
              <a:lnSpc>
                <a:spcPct val="100000"/>
              </a:lnSpc>
              <a:defRPr/>
            </a:pPr>
            <a:r>
              <a:rPr lang="en-US" sz="1800" b="0">
                <a:solidFill>
                  <a:srgbClr val="030303"/>
                </a:solidFill>
                <a:highlight>
                  <a:srgbClr val="000000">
                    <a:alpha val="0"/>
                  </a:srgbClr>
                </a:highlight>
                <a:ea typeface="Poppins"/>
              </a:rPr>
              <a:t>●</a:t>
            </a:r>
            <a:endParaRPr lang="en-US" sz="1100"/>
          </a:p>
        </p:txBody>
      </p:sp>
      <p:sp>
        <p:nvSpPr>
          <p:cNvPr id="41" name="TextBox 41"/>
          <p:cNvSpPr txBox="1"/>
          <p:nvPr/>
        </p:nvSpPr>
        <p:spPr>
          <a:xfrm>
            <a:off x="1003300" y="6692900"/>
            <a:ext cx="241300" cy="228600"/>
          </a:xfrm>
          <a:prstGeom prst="rect">
            <a:avLst/>
          </a:prstGeom>
          <a:solidFill>
            <a:srgbClr val="000000">
              <a:alpha val="0"/>
            </a:srgbClr>
          </a:solidFill>
        </p:spPr>
        <p:txBody>
          <a:bodyPr lIns="0" tIns="0" rIns="0" bIns="0" rtlCol="0" anchor="ctr"/>
          <a:lstStyle/>
          <a:p>
            <a:pPr algn="ctr">
              <a:lnSpc>
                <a:spcPct val="100000"/>
              </a:lnSpc>
              <a:defRPr/>
            </a:pPr>
            <a:r>
              <a:rPr lang="en-US" sz="1800" b="0">
                <a:solidFill>
                  <a:srgbClr val="030303"/>
                </a:solidFill>
                <a:highlight>
                  <a:srgbClr val="000000">
                    <a:alpha val="0"/>
                  </a:srgbClr>
                </a:highlight>
                <a:ea typeface="Poppins"/>
              </a:rPr>
              <a:t>●</a:t>
            </a:r>
            <a:endParaRPr lang="en-US" sz="1100"/>
          </a:p>
        </p:txBody>
      </p:sp>
      <p:sp>
        <p:nvSpPr>
          <p:cNvPr id="42" name="TextBox 42"/>
          <p:cNvSpPr txBox="1"/>
          <p:nvPr/>
        </p:nvSpPr>
        <p:spPr>
          <a:xfrm>
            <a:off x="1003300" y="7594600"/>
            <a:ext cx="241300" cy="228600"/>
          </a:xfrm>
          <a:prstGeom prst="rect">
            <a:avLst/>
          </a:prstGeom>
          <a:solidFill>
            <a:srgbClr val="000000">
              <a:alpha val="0"/>
            </a:srgbClr>
          </a:solidFill>
        </p:spPr>
        <p:txBody>
          <a:bodyPr lIns="0" tIns="0" rIns="0" bIns="0" rtlCol="0" anchor="ctr"/>
          <a:lstStyle/>
          <a:p>
            <a:pPr algn="ctr">
              <a:lnSpc>
                <a:spcPct val="100000"/>
              </a:lnSpc>
              <a:defRPr/>
            </a:pPr>
            <a:r>
              <a:rPr lang="en-US" sz="1800" b="0">
                <a:solidFill>
                  <a:srgbClr val="030303"/>
                </a:solidFill>
                <a:highlight>
                  <a:srgbClr val="000000">
                    <a:alpha val="0"/>
                  </a:srgbClr>
                </a:highlight>
                <a:ea typeface="Poppins"/>
              </a:rPr>
              <a:t>●</a:t>
            </a:r>
            <a:endParaRPr lang="en-US" sz="1100"/>
          </a:p>
        </p:txBody>
      </p:sp>
      <p:sp>
        <p:nvSpPr>
          <p:cNvPr id="43" name="TextBox 43"/>
          <p:cNvSpPr txBox="1"/>
          <p:nvPr/>
        </p:nvSpPr>
        <p:spPr>
          <a:xfrm>
            <a:off x="5918200" y="5791200"/>
            <a:ext cx="241300" cy="228600"/>
          </a:xfrm>
          <a:prstGeom prst="rect">
            <a:avLst/>
          </a:prstGeom>
          <a:solidFill>
            <a:srgbClr val="000000">
              <a:alpha val="0"/>
            </a:srgbClr>
          </a:solidFill>
        </p:spPr>
        <p:txBody>
          <a:bodyPr lIns="0" tIns="0" rIns="0" bIns="0" rtlCol="0" anchor="ctr"/>
          <a:lstStyle/>
          <a:p>
            <a:pPr algn="ctr">
              <a:lnSpc>
                <a:spcPct val="100000"/>
              </a:lnSpc>
              <a:defRPr/>
            </a:pPr>
            <a:r>
              <a:rPr lang="en-US" sz="1800" b="0" dirty="0">
                <a:solidFill>
                  <a:srgbClr val="030303"/>
                </a:solidFill>
                <a:highlight>
                  <a:srgbClr val="000000">
                    <a:alpha val="0"/>
                  </a:srgbClr>
                </a:highlight>
                <a:ea typeface="Poppins"/>
              </a:rPr>
              <a:t>●</a:t>
            </a:r>
            <a:endParaRPr lang="en-US" sz="1100" dirty="0"/>
          </a:p>
        </p:txBody>
      </p:sp>
      <p:sp>
        <p:nvSpPr>
          <p:cNvPr id="44" name="TextBox 44"/>
          <p:cNvSpPr txBox="1"/>
          <p:nvPr/>
        </p:nvSpPr>
        <p:spPr>
          <a:xfrm>
            <a:off x="5918200" y="6692900"/>
            <a:ext cx="241300" cy="228600"/>
          </a:xfrm>
          <a:prstGeom prst="rect">
            <a:avLst/>
          </a:prstGeom>
          <a:solidFill>
            <a:srgbClr val="000000">
              <a:alpha val="0"/>
            </a:srgbClr>
          </a:solidFill>
        </p:spPr>
        <p:txBody>
          <a:bodyPr lIns="0" tIns="0" rIns="0" bIns="0" rtlCol="0" anchor="ctr"/>
          <a:lstStyle/>
          <a:p>
            <a:pPr algn="ctr">
              <a:lnSpc>
                <a:spcPct val="100000"/>
              </a:lnSpc>
              <a:defRPr/>
            </a:pPr>
            <a:r>
              <a:rPr lang="en-US" sz="1800" b="0">
                <a:solidFill>
                  <a:srgbClr val="030303"/>
                </a:solidFill>
                <a:highlight>
                  <a:srgbClr val="000000">
                    <a:alpha val="0"/>
                  </a:srgbClr>
                </a:highlight>
                <a:ea typeface="Poppins"/>
              </a:rPr>
              <a:t>●</a:t>
            </a:r>
            <a:endParaRPr lang="en-US" sz="1100"/>
          </a:p>
        </p:txBody>
      </p:sp>
      <p:sp>
        <p:nvSpPr>
          <p:cNvPr id="45" name="TextBox 45"/>
          <p:cNvSpPr txBox="1"/>
          <p:nvPr/>
        </p:nvSpPr>
        <p:spPr>
          <a:xfrm>
            <a:off x="5918200" y="7594600"/>
            <a:ext cx="241300" cy="228600"/>
          </a:xfrm>
          <a:prstGeom prst="rect">
            <a:avLst/>
          </a:prstGeom>
          <a:solidFill>
            <a:srgbClr val="000000">
              <a:alpha val="0"/>
            </a:srgbClr>
          </a:solidFill>
        </p:spPr>
        <p:txBody>
          <a:bodyPr lIns="0" tIns="0" rIns="0" bIns="0" rtlCol="0" anchor="ctr"/>
          <a:lstStyle/>
          <a:p>
            <a:pPr algn="ctr">
              <a:lnSpc>
                <a:spcPct val="100000"/>
              </a:lnSpc>
              <a:defRPr/>
            </a:pPr>
            <a:r>
              <a:rPr lang="en-US" sz="1800" b="0" dirty="0">
                <a:solidFill>
                  <a:srgbClr val="030303"/>
                </a:solidFill>
                <a:highlight>
                  <a:srgbClr val="000000">
                    <a:alpha val="0"/>
                  </a:srgbClr>
                </a:highlight>
                <a:ea typeface="Poppins"/>
              </a:rPr>
              <a:t>●</a:t>
            </a:r>
            <a:endParaRPr lang="en-US" sz="1100" dirty="0"/>
          </a:p>
        </p:txBody>
      </p:sp>
      <p:sp>
        <p:nvSpPr>
          <p:cNvPr id="46" name="TextBox 46"/>
          <p:cNvSpPr txBox="1"/>
          <p:nvPr/>
        </p:nvSpPr>
        <p:spPr>
          <a:xfrm>
            <a:off x="10845800" y="5680166"/>
            <a:ext cx="241300" cy="228600"/>
          </a:xfrm>
          <a:prstGeom prst="rect">
            <a:avLst/>
          </a:prstGeom>
          <a:solidFill>
            <a:srgbClr val="000000">
              <a:alpha val="0"/>
            </a:srgbClr>
          </a:solidFill>
        </p:spPr>
        <p:txBody>
          <a:bodyPr lIns="0" tIns="0" rIns="0" bIns="0" rtlCol="0" anchor="ctr"/>
          <a:lstStyle/>
          <a:p>
            <a:pPr algn="ctr">
              <a:lnSpc>
                <a:spcPct val="100000"/>
              </a:lnSpc>
              <a:defRPr/>
            </a:pPr>
            <a:r>
              <a:rPr lang="en-US" sz="1800" b="0" dirty="0">
                <a:solidFill>
                  <a:srgbClr val="030303"/>
                </a:solidFill>
                <a:highlight>
                  <a:srgbClr val="000000">
                    <a:alpha val="0"/>
                  </a:srgbClr>
                </a:highlight>
                <a:ea typeface="Poppins"/>
              </a:rPr>
              <a:t>●</a:t>
            </a:r>
            <a:endParaRPr lang="en-US" sz="1100" dirty="0"/>
          </a:p>
        </p:txBody>
      </p:sp>
      <p:sp>
        <p:nvSpPr>
          <p:cNvPr id="47" name="TextBox 47"/>
          <p:cNvSpPr txBox="1"/>
          <p:nvPr/>
        </p:nvSpPr>
        <p:spPr>
          <a:xfrm>
            <a:off x="10833100" y="6492603"/>
            <a:ext cx="241300" cy="228600"/>
          </a:xfrm>
          <a:prstGeom prst="rect">
            <a:avLst/>
          </a:prstGeom>
          <a:solidFill>
            <a:srgbClr val="000000">
              <a:alpha val="0"/>
            </a:srgbClr>
          </a:solidFill>
        </p:spPr>
        <p:txBody>
          <a:bodyPr lIns="0" tIns="0" rIns="0" bIns="0" rtlCol="0" anchor="ctr"/>
          <a:lstStyle/>
          <a:p>
            <a:pPr algn="ctr">
              <a:lnSpc>
                <a:spcPct val="100000"/>
              </a:lnSpc>
              <a:defRPr/>
            </a:pPr>
            <a:r>
              <a:rPr lang="en-US" sz="1800" b="0" dirty="0">
                <a:solidFill>
                  <a:srgbClr val="030303"/>
                </a:solidFill>
                <a:highlight>
                  <a:srgbClr val="000000">
                    <a:alpha val="0"/>
                  </a:srgbClr>
                </a:highlight>
                <a:ea typeface="Poppins"/>
              </a:rPr>
              <a:t>●</a:t>
            </a:r>
            <a:endParaRPr lang="en-US" sz="1100" dirty="0"/>
          </a:p>
        </p:txBody>
      </p:sp>
      <p:sp>
        <p:nvSpPr>
          <p:cNvPr id="48" name="TextBox 48"/>
          <p:cNvSpPr txBox="1"/>
          <p:nvPr/>
        </p:nvSpPr>
        <p:spPr>
          <a:xfrm>
            <a:off x="10833100" y="7239000"/>
            <a:ext cx="241300" cy="228600"/>
          </a:xfrm>
          <a:prstGeom prst="rect">
            <a:avLst/>
          </a:prstGeom>
          <a:solidFill>
            <a:srgbClr val="000000">
              <a:alpha val="0"/>
            </a:srgbClr>
          </a:solidFill>
        </p:spPr>
        <p:txBody>
          <a:bodyPr lIns="0" tIns="0" rIns="0" bIns="0" rtlCol="0" anchor="ctr"/>
          <a:lstStyle/>
          <a:p>
            <a:pPr algn="ctr">
              <a:lnSpc>
                <a:spcPct val="100000"/>
              </a:lnSpc>
              <a:defRPr/>
            </a:pPr>
            <a:r>
              <a:rPr lang="en-US" sz="1800" b="0">
                <a:solidFill>
                  <a:srgbClr val="030303"/>
                </a:solidFill>
                <a:highlight>
                  <a:srgbClr val="000000">
                    <a:alpha val="0"/>
                  </a:srgbClr>
                </a:highlight>
                <a:ea typeface="Poppins"/>
              </a:rPr>
              <a:t>●</a:t>
            </a:r>
            <a:endParaRPr lang="en-US" sz="1100"/>
          </a:p>
        </p:txBody>
      </p:sp>
      <p:sp>
        <p:nvSpPr>
          <p:cNvPr id="2" name="TextBox 16">
            <a:extLst>
              <a:ext uri="{FF2B5EF4-FFF2-40B4-BE49-F238E27FC236}">
                <a16:creationId xmlns:a16="http://schemas.microsoft.com/office/drawing/2014/main" id="{15889F47-5859-C650-EAD9-480CABF0E5D0}"/>
              </a:ext>
            </a:extLst>
          </p:cNvPr>
          <p:cNvSpPr txBox="1">
            <a:spLocks noChangeArrowheads="1"/>
          </p:cNvSpPr>
          <p:nvPr/>
        </p:nvSpPr>
        <p:spPr bwMode="auto">
          <a:xfrm>
            <a:off x="-7938" y="8509000"/>
            <a:ext cx="16263938" cy="558800"/>
          </a:xfrm>
          <a:prstGeom prst="rect">
            <a:avLst/>
          </a:prstGeom>
          <a:solidFill>
            <a:srgbClr val="000000">
              <a:alpha val="0"/>
            </a:srgbClr>
          </a:solidFill>
          <a:ln w="9525">
            <a:noFill/>
            <a:miter lim="800000"/>
            <a:headEnd/>
            <a:tailEnd/>
          </a:ln>
        </p:spPr>
        <p:txBody>
          <a:bodyPr lIns="0" tIns="0" rIns="0" bIns="0" anchor="ctr"/>
          <a:lstStyle/>
          <a:p>
            <a:pPr algn="ctr" eaLnBrk="1" hangingPunct="1">
              <a:lnSpc>
                <a:spcPct val="120000"/>
              </a:lnSpc>
              <a:defRPr/>
            </a:pPr>
            <a:r>
              <a:rPr lang="en-US" sz="2400" i="1" dirty="0">
                <a:solidFill>
                  <a:schemeClr val="tx1">
                    <a:lumMod val="75000"/>
                    <a:lumOff val="25000"/>
                  </a:schemeClr>
                </a:solidFill>
                <a:latin typeface="Bookman Old Style" pitchFamily="18" charset="0"/>
              </a:rPr>
              <a:t>Pour plus de </a:t>
            </a:r>
            <a:r>
              <a:rPr lang="en-US" sz="2400" i="1" dirty="0" err="1">
                <a:solidFill>
                  <a:schemeClr val="tx1">
                    <a:lumMod val="75000"/>
                    <a:lumOff val="25000"/>
                  </a:schemeClr>
                </a:solidFill>
                <a:latin typeface="Bookman Old Style" pitchFamily="18" charset="0"/>
              </a:rPr>
              <a:t>renseignements</a:t>
            </a:r>
            <a:r>
              <a:rPr lang="en-US" sz="2400" i="1" dirty="0">
                <a:solidFill>
                  <a:schemeClr val="tx1">
                    <a:lumMod val="75000"/>
                    <a:lumOff val="25000"/>
                  </a:schemeClr>
                </a:solidFill>
                <a:latin typeface="Bookman Old Style" pitchFamily="18" charset="0"/>
              </a:rPr>
              <a:t> </a:t>
            </a:r>
            <a:r>
              <a:rPr lang="en-US" sz="2400" i="1" dirty="0" err="1">
                <a:solidFill>
                  <a:schemeClr val="tx1">
                    <a:lumMod val="75000"/>
                    <a:lumOff val="25000"/>
                  </a:schemeClr>
                </a:solidFill>
                <a:latin typeface="Bookman Old Style" pitchFamily="18" charset="0"/>
              </a:rPr>
              <a:t>liés</a:t>
            </a:r>
            <a:r>
              <a:rPr lang="en-US" sz="2400" i="1" dirty="0">
                <a:solidFill>
                  <a:schemeClr val="tx1">
                    <a:lumMod val="75000"/>
                    <a:lumOff val="25000"/>
                  </a:schemeClr>
                </a:solidFill>
                <a:latin typeface="Bookman Old Style" pitchFamily="18" charset="0"/>
              </a:rPr>
              <a:t> aux reservations : </a:t>
            </a:r>
            <a:r>
              <a:rPr lang="en-US" sz="2400" b="1" i="1" dirty="0">
                <a:solidFill>
                  <a:schemeClr val="accent6">
                    <a:lumMod val="75000"/>
                  </a:schemeClr>
                </a:solidFill>
                <a:latin typeface="Bookman Old Style" pitchFamily="18" charset="0"/>
              </a:rPr>
              <a:t>travel.igcindia2025@sangeetnatak.gov.in </a:t>
            </a:r>
          </a:p>
          <a:p>
            <a:pPr algn="ctr" eaLnBrk="1" hangingPunct="1">
              <a:lnSpc>
                <a:spcPct val="120000"/>
              </a:lnSpc>
              <a:defRPr/>
            </a:pPr>
            <a:endParaRPr lang="en-US" sz="800" dirty="0">
              <a:latin typeface="Bookman Old Style" pitchFamily="18" charset="0"/>
            </a:endParaRPr>
          </a:p>
        </p:txBody>
      </p:sp>
      <p:pic>
        <p:nvPicPr>
          <p:cNvPr id="3" name="Picture 2">
            <a:extLst>
              <a:ext uri="{FF2B5EF4-FFF2-40B4-BE49-F238E27FC236}">
                <a16:creationId xmlns:a16="http://schemas.microsoft.com/office/drawing/2014/main" id="{A6E25FF8-DE26-6AB7-36C6-2F27F056F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min-IT\Downloads\Picture1B.png"/>
          <p:cNvPicPr>
            <a:picLocks noChangeAspect="1" noChangeArrowheads="1"/>
          </p:cNvPicPr>
          <p:nvPr/>
        </p:nvPicPr>
        <p:blipFill>
          <a:blip r:embed="rId2" cstate="print"/>
          <a:srcRect/>
          <a:stretch>
            <a:fillRect/>
          </a:stretch>
        </p:blipFill>
        <p:spPr bwMode="auto">
          <a:xfrm>
            <a:off x="-7938" y="-7938"/>
            <a:ext cx="16271876" cy="9159876"/>
          </a:xfrm>
          <a:prstGeom prst="rect">
            <a:avLst/>
          </a:prstGeom>
          <a:noFill/>
        </p:spPr>
      </p:pic>
      <p:sp>
        <p:nvSpPr>
          <p:cNvPr id="4" name="AutoShape 4"/>
          <p:cNvSpPr/>
          <p:nvPr/>
        </p:nvSpPr>
        <p:spPr>
          <a:xfrm>
            <a:off x="876300" y="1511300"/>
            <a:ext cx="14490700" cy="7023100"/>
          </a:xfrm>
          <a:prstGeom prst="rect">
            <a:avLst/>
          </a:prstGeom>
          <a:solidFill>
            <a:srgbClr val="000000">
              <a:alpha val="0"/>
            </a:srgbClr>
          </a:solidFill>
        </p:spPr>
        <p:txBody>
          <a:bodyPr/>
          <a:lstStyle/>
          <a:p>
            <a:endParaRPr lang="en-US"/>
          </a:p>
        </p:txBody>
      </p:sp>
      <p:sp>
        <p:nvSpPr>
          <p:cNvPr id="5" name="AutoShape 5"/>
          <p:cNvSpPr/>
          <p:nvPr/>
        </p:nvSpPr>
        <p:spPr>
          <a:xfrm>
            <a:off x="876300" y="1511300"/>
            <a:ext cx="7086600" cy="7023100"/>
          </a:xfrm>
          <a:prstGeom prst="rect">
            <a:avLst/>
          </a:prstGeom>
          <a:solidFill>
            <a:srgbClr val="000000">
              <a:alpha val="0"/>
            </a:srgbClr>
          </a:solidFill>
        </p:spPr>
        <p:txBody>
          <a:bodyPr/>
          <a:lstStyle/>
          <a:p>
            <a:endParaRPr lang="en-US"/>
          </a:p>
        </p:txBody>
      </p:sp>
      <p:sp>
        <p:nvSpPr>
          <p:cNvPr id="6" name="AutoShape 6"/>
          <p:cNvSpPr/>
          <p:nvPr/>
        </p:nvSpPr>
        <p:spPr>
          <a:xfrm>
            <a:off x="876300" y="1511300"/>
            <a:ext cx="7086600" cy="7023100"/>
          </a:xfrm>
          <a:prstGeom prst="rect">
            <a:avLst/>
          </a:prstGeom>
          <a:solidFill>
            <a:srgbClr val="000000">
              <a:alpha val="0"/>
            </a:srgbClr>
          </a:solidFill>
        </p:spPr>
        <p:txBody>
          <a:bodyPr/>
          <a:lstStyle/>
          <a:p>
            <a:endParaRPr lang="en-US"/>
          </a:p>
        </p:txBody>
      </p:sp>
      <p:sp>
        <p:nvSpPr>
          <p:cNvPr id="7" name="AutoShape 7"/>
          <p:cNvSpPr/>
          <p:nvPr/>
        </p:nvSpPr>
        <p:spPr>
          <a:xfrm>
            <a:off x="876300" y="5124956"/>
            <a:ext cx="7086600" cy="3409444"/>
          </a:xfrm>
          <a:prstGeom prst="rect">
            <a:avLst/>
          </a:prstGeom>
          <a:solidFill>
            <a:srgbClr val="AAB4DC">
              <a:alpha val="47843"/>
            </a:srgbClr>
          </a:solidFill>
        </p:spPr>
        <p:txBody>
          <a:bodyPr/>
          <a:lstStyle/>
          <a:p>
            <a:endParaRPr lang="en-US"/>
          </a:p>
        </p:txBody>
      </p:sp>
      <p:sp>
        <p:nvSpPr>
          <p:cNvPr id="8" name="AutoShape 8"/>
          <p:cNvSpPr/>
          <p:nvPr/>
        </p:nvSpPr>
        <p:spPr>
          <a:xfrm>
            <a:off x="8280400" y="1511300"/>
            <a:ext cx="7086600" cy="7023100"/>
          </a:xfrm>
          <a:prstGeom prst="rect">
            <a:avLst/>
          </a:prstGeom>
          <a:solidFill>
            <a:srgbClr val="000000">
              <a:alpha val="0"/>
            </a:srgbClr>
          </a:solidFill>
        </p:spPr>
        <p:txBody>
          <a:bodyPr/>
          <a:lstStyle/>
          <a:p>
            <a:endParaRPr lang="en-US"/>
          </a:p>
        </p:txBody>
      </p:sp>
      <p:sp>
        <p:nvSpPr>
          <p:cNvPr id="9" name="AutoShape 9"/>
          <p:cNvSpPr/>
          <p:nvPr/>
        </p:nvSpPr>
        <p:spPr>
          <a:xfrm>
            <a:off x="8280400" y="1511300"/>
            <a:ext cx="7086600" cy="7023100"/>
          </a:xfrm>
          <a:prstGeom prst="rect">
            <a:avLst/>
          </a:prstGeom>
          <a:solidFill>
            <a:srgbClr val="000000">
              <a:alpha val="0"/>
            </a:srgbClr>
          </a:solidFill>
        </p:spPr>
        <p:txBody>
          <a:bodyPr/>
          <a:lstStyle/>
          <a:p>
            <a:endParaRPr lang="en-US"/>
          </a:p>
        </p:txBody>
      </p:sp>
      <p:sp>
        <p:nvSpPr>
          <p:cNvPr id="10" name="AutoShape 10"/>
          <p:cNvSpPr/>
          <p:nvPr/>
        </p:nvSpPr>
        <p:spPr>
          <a:xfrm>
            <a:off x="8280400" y="1511300"/>
            <a:ext cx="7086600" cy="3302000"/>
          </a:xfrm>
          <a:prstGeom prst="rect">
            <a:avLst/>
          </a:prstGeom>
          <a:solidFill>
            <a:srgbClr val="AAB4DC">
              <a:alpha val="47843"/>
            </a:srgbClr>
          </a:solidFill>
        </p:spPr>
        <p:txBody>
          <a:bodyPr/>
          <a:lstStyle/>
          <a:p>
            <a:endParaRPr lang="en-US"/>
          </a:p>
        </p:txBody>
      </p:sp>
      <p:pic>
        <p:nvPicPr>
          <p:cNvPr id="11" name="Picture 11"/>
          <p:cNvPicPr>
            <a:picLocks noChangeAspect="1"/>
          </p:cNvPicPr>
          <p:nvPr/>
        </p:nvPicPr>
        <p:blipFill>
          <a:blip r:embed="rId3" cstate="print"/>
          <a:stretch>
            <a:fillRect/>
          </a:stretch>
        </p:blipFill>
        <p:spPr>
          <a:xfrm>
            <a:off x="889000" y="1143000"/>
            <a:ext cx="7010400" cy="3981956"/>
          </a:xfrm>
          <a:prstGeom prst="rect">
            <a:avLst/>
          </a:prstGeom>
          <a:ln>
            <a:noFill/>
          </a:ln>
          <a:effectLst>
            <a:softEdge rad="112500"/>
          </a:effectLst>
        </p:spPr>
      </p:pic>
      <p:pic>
        <p:nvPicPr>
          <p:cNvPr id="12" name="Picture 12"/>
          <p:cNvPicPr>
            <a:picLocks noChangeAspect="1"/>
          </p:cNvPicPr>
          <p:nvPr/>
        </p:nvPicPr>
        <p:blipFill>
          <a:blip r:embed="rId4" cstate="print"/>
          <a:stretch>
            <a:fillRect/>
          </a:stretch>
        </p:blipFill>
        <p:spPr>
          <a:xfrm>
            <a:off x="8356600" y="4953000"/>
            <a:ext cx="6934200" cy="3670300"/>
          </a:xfrm>
          <a:prstGeom prst="rect">
            <a:avLst/>
          </a:prstGeom>
          <a:ln>
            <a:noFill/>
          </a:ln>
          <a:effectLst>
            <a:softEdge rad="112500"/>
          </a:effectLst>
        </p:spPr>
      </p:pic>
      <p:sp>
        <p:nvSpPr>
          <p:cNvPr id="13" name="TextBox 13"/>
          <p:cNvSpPr txBox="1"/>
          <p:nvPr/>
        </p:nvSpPr>
        <p:spPr>
          <a:xfrm>
            <a:off x="876300" y="596900"/>
            <a:ext cx="14490700" cy="520700"/>
          </a:xfrm>
          <a:prstGeom prst="rect">
            <a:avLst/>
          </a:prstGeom>
          <a:solidFill>
            <a:srgbClr val="000000">
              <a:alpha val="0"/>
            </a:srgbClr>
          </a:solidFill>
        </p:spPr>
        <p:txBody>
          <a:bodyPr lIns="0" tIns="0" rIns="0" bIns="0" rtlCol="0" anchor="ctr"/>
          <a:lstStyle/>
          <a:p>
            <a:pPr>
              <a:lnSpc>
                <a:spcPct val="120000"/>
              </a:lnSpc>
              <a:defRPr/>
            </a:pPr>
            <a:r>
              <a:rPr lang="en-US" sz="3400" b="1" dirty="0">
                <a:solidFill>
                  <a:srgbClr val="3154D4"/>
                </a:solidFill>
                <a:latin typeface="Bookman Old Style" pitchFamily="18" charset="0"/>
              </a:rPr>
              <a:t>Ateliers et expositions</a:t>
            </a:r>
            <a:endParaRPr lang="en-US" sz="1100" dirty="0">
              <a:latin typeface="Bookman Old Style" pitchFamily="18" charset="0"/>
            </a:endParaRPr>
          </a:p>
        </p:txBody>
      </p:sp>
      <p:sp>
        <p:nvSpPr>
          <p:cNvPr id="14" name="TextBox 14"/>
          <p:cNvSpPr txBox="1"/>
          <p:nvPr/>
        </p:nvSpPr>
        <p:spPr>
          <a:xfrm>
            <a:off x="1270000" y="6705600"/>
            <a:ext cx="6629400" cy="381000"/>
          </a:xfrm>
          <a:prstGeom prst="rect">
            <a:avLst/>
          </a:prstGeom>
          <a:solidFill>
            <a:srgbClr val="000000">
              <a:alpha val="0"/>
            </a:srgbClr>
          </a:solidFill>
        </p:spPr>
        <p:txBody>
          <a:bodyPr lIns="0" tIns="0" rIns="0" bIns="0" rtlCol="0" anchor="ctr"/>
          <a:lstStyle/>
          <a:p>
            <a:pPr lvl="0">
              <a:lnSpc>
                <a:spcPct val="200000"/>
              </a:lnSpc>
              <a:buFont typeface="Wingdings" pitchFamily="2" charset="2"/>
              <a:buChar char="Ø"/>
              <a:defRPr/>
            </a:pPr>
            <a:r>
              <a:rPr lang="en-US" sz="2500" b="1" dirty="0" err="1">
                <a:latin typeface="Bookman Old Style" pitchFamily="18" charset="0"/>
              </a:rPr>
              <a:t>Thatheras</a:t>
            </a:r>
            <a:r>
              <a:rPr lang="en-US" sz="2500" b="1" dirty="0">
                <a:latin typeface="Bookman Old Style" pitchFamily="18" charset="0"/>
              </a:rPr>
              <a:t> de </a:t>
            </a:r>
            <a:r>
              <a:rPr lang="en-US" sz="2500" b="1" dirty="0" err="1">
                <a:latin typeface="Bookman Old Style" pitchFamily="18" charset="0"/>
              </a:rPr>
              <a:t>Jandiala</a:t>
            </a:r>
            <a:r>
              <a:rPr lang="en-US" sz="2500" b="1" dirty="0">
                <a:latin typeface="Bookman Old Style" pitchFamily="18" charset="0"/>
              </a:rPr>
              <a:t> Guru</a:t>
            </a:r>
          </a:p>
          <a:p>
            <a:pPr lvl="0">
              <a:lnSpc>
                <a:spcPct val="200000"/>
              </a:lnSpc>
              <a:buFont typeface="Wingdings" pitchFamily="2" charset="2"/>
              <a:buChar char="Ø"/>
              <a:defRPr/>
            </a:pPr>
            <a:r>
              <a:rPr lang="en-US" sz="2500" b="1" dirty="0">
                <a:latin typeface="Bookman Old Style" pitchFamily="18" charset="0"/>
              </a:rPr>
              <a:t>Kozhikode – Littérature (stands de livres)</a:t>
            </a:r>
          </a:p>
          <a:p>
            <a:pPr lvl="0">
              <a:lnSpc>
                <a:spcPct val="200000"/>
              </a:lnSpc>
              <a:buFont typeface="Wingdings" pitchFamily="2" charset="2"/>
              <a:buChar char="Ø"/>
              <a:defRPr/>
            </a:pPr>
            <a:r>
              <a:rPr lang="en-US" sz="2500" b="1" dirty="0">
                <a:latin typeface="Bookman Old Style" pitchFamily="18" charset="0"/>
              </a:rPr>
              <a:t>Mumbai – </a:t>
            </a:r>
            <a:r>
              <a:rPr lang="en-US" sz="2500" b="1" dirty="0" err="1">
                <a:latin typeface="Bookman Old Style" pitchFamily="18" charset="0"/>
              </a:rPr>
              <a:t>Cinéma</a:t>
            </a:r>
            <a:r>
              <a:rPr lang="en-US" sz="2500" b="1" dirty="0">
                <a:latin typeface="Bookman Old Style" pitchFamily="18" charset="0"/>
              </a:rPr>
              <a:t> (exposition sur </a:t>
            </a:r>
            <a:r>
              <a:rPr lang="en-US" sz="2500" b="1" dirty="0" err="1">
                <a:latin typeface="Bookman Old Style" pitchFamily="18" charset="0"/>
              </a:rPr>
              <a:t>l’histoire</a:t>
            </a:r>
            <a:r>
              <a:rPr lang="en-US" sz="2500" b="1" dirty="0">
                <a:latin typeface="Bookman Old Style" pitchFamily="18" charset="0"/>
              </a:rPr>
              <a:t> du </a:t>
            </a:r>
            <a:r>
              <a:rPr lang="en-US" sz="2500" b="1" dirty="0" err="1">
                <a:latin typeface="Bookman Old Style" pitchFamily="18" charset="0"/>
              </a:rPr>
              <a:t>cinéma</a:t>
            </a:r>
            <a:r>
              <a:rPr lang="en-US" sz="2500" b="1" dirty="0">
                <a:latin typeface="Bookman Old Style" pitchFamily="18" charset="0"/>
              </a:rPr>
              <a:t>)</a:t>
            </a:r>
          </a:p>
          <a:p>
            <a:pPr lvl="0">
              <a:lnSpc>
                <a:spcPct val="120000"/>
              </a:lnSpc>
              <a:defRPr/>
            </a:pPr>
            <a:endParaRPr lang="en-US" sz="1100" dirty="0"/>
          </a:p>
        </p:txBody>
      </p:sp>
      <p:sp>
        <p:nvSpPr>
          <p:cNvPr id="15" name="TextBox 15"/>
          <p:cNvSpPr txBox="1"/>
          <p:nvPr/>
        </p:nvSpPr>
        <p:spPr>
          <a:xfrm>
            <a:off x="8585200" y="3048000"/>
            <a:ext cx="6578600" cy="381000"/>
          </a:xfrm>
          <a:prstGeom prst="rect">
            <a:avLst/>
          </a:prstGeom>
          <a:solidFill>
            <a:srgbClr val="000000">
              <a:alpha val="0"/>
            </a:srgbClr>
          </a:solidFill>
        </p:spPr>
        <p:txBody>
          <a:bodyPr lIns="0" tIns="0" rIns="0" bIns="0" rtlCol="0" anchor="ctr"/>
          <a:lstStyle/>
          <a:p>
            <a:pPr lvl="0">
              <a:lnSpc>
                <a:spcPct val="200000"/>
              </a:lnSpc>
              <a:buFont typeface="Wingdings" pitchFamily="2" charset="2"/>
              <a:buChar char="Ø"/>
              <a:defRPr/>
            </a:pPr>
            <a:r>
              <a:rPr lang="en-US" sz="2500" b="1" dirty="0">
                <a:solidFill>
                  <a:srgbClr val="3154D4"/>
                </a:solidFill>
                <a:latin typeface="Bookman Old Style" pitchFamily="18" charset="0"/>
              </a:rPr>
              <a:t>Durga Puja de Kolkata</a:t>
            </a:r>
          </a:p>
          <a:p>
            <a:pPr lvl="0">
              <a:lnSpc>
                <a:spcPct val="200000"/>
              </a:lnSpc>
              <a:buFont typeface="Wingdings" pitchFamily="2" charset="2"/>
              <a:buChar char="Ø"/>
              <a:defRPr/>
            </a:pPr>
            <a:r>
              <a:rPr lang="en-US" sz="2500" b="1" dirty="0">
                <a:solidFill>
                  <a:srgbClr val="3154D4"/>
                </a:solidFill>
                <a:latin typeface="Bookman Old Style" pitchFamily="18" charset="0"/>
              </a:rPr>
              <a:t>Fabrication de masques </a:t>
            </a:r>
          </a:p>
          <a:p>
            <a:pPr lvl="0">
              <a:lnSpc>
                <a:spcPct val="200000"/>
              </a:lnSpc>
              <a:buFont typeface="Wingdings" pitchFamily="2" charset="2"/>
              <a:buChar char="Ø"/>
              <a:defRPr/>
            </a:pPr>
            <a:r>
              <a:rPr lang="en-US" sz="2500" b="1" dirty="0" err="1">
                <a:solidFill>
                  <a:srgbClr val="3154D4"/>
                </a:solidFill>
                <a:latin typeface="Bookman Old Style" pitchFamily="18" charset="0"/>
              </a:rPr>
              <a:t>Henné</a:t>
            </a:r>
            <a:r>
              <a:rPr lang="en-US" sz="2500" b="1" dirty="0">
                <a:solidFill>
                  <a:srgbClr val="3154D4"/>
                </a:solidFill>
                <a:latin typeface="Bookman Old Style" pitchFamily="18" charset="0"/>
              </a:rPr>
              <a:t> </a:t>
            </a:r>
          </a:p>
          <a:p>
            <a:pPr lvl="0">
              <a:lnSpc>
                <a:spcPct val="200000"/>
              </a:lnSpc>
              <a:buFont typeface="Wingdings" pitchFamily="2" charset="2"/>
              <a:buChar char="Ø"/>
              <a:defRPr/>
            </a:pPr>
            <a:r>
              <a:rPr lang="en-US" sz="2500" b="1" dirty="0" err="1">
                <a:solidFill>
                  <a:srgbClr val="3154D4"/>
                </a:solidFill>
                <a:latin typeface="Bookman Old Style" pitchFamily="18" charset="0"/>
              </a:rPr>
              <a:t>Nouage</a:t>
            </a:r>
            <a:r>
              <a:rPr lang="en-US" sz="2500" b="1" dirty="0">
                <a:solidFill>
                  <a:srgbClr val="3154D4"/>
                </a:solidFill>
                <a:latin typeface="Bookman Old Style" pitchFamily="18" charset="0"/>
              </a:rPr>
              <a:t> de turban (Rajasthan)</a:t>
            </a:r>
          </a:p>
          <a:p>
            <a:pPr lvl="0">
              <a:lnSpc>
                <a:spcPct val="200000"/>
              </a:lnSpc>
              <a:defRPr/>
            </a:pPr>
            <a:endParaRPr lang="en-US" sz="2500" b="1" dirty="0">
              <a:solidFill>
                <a:srgbClr val="3154D4"/>
              </a:solidFill>
              <a:latin typeface="Bookman Old Style" pitchFamily="18" charset="0"/>
            </a:endParaRPr>
          </a:p>
        </p:txBody>
      </p:sp>
      <p:sp>
        <p:nvSpPr>
          <p:cNvPr id="22" name="TextBox 22"/>
          <p:cNvSpPr txBox="1"/>
          <p:nvPr/>
        </p:nvSpPr>
        <p:spPr>
          <a:xfrm>
            <a:off x="1003300" y="6057900"/>
            <a:ext cx="241300" cy="2159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23" name="TextBox 23"/>
          <p:cNvSpPr txBox="1"/>
          <p:nvPr/>
        </p:nvSpPr>
        <p:spPr>
          <a:xfrm>
            <a:off x="1003300" y="6883400"/>
            <a:ext cx="241300" cy="2159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24" name="TextBox 24"/>
          <p:cNvSpPr txBox="1"/>
          <p:nvPr/>
        </p:nvSpPr>
        <p:spPr>
          <a:xfrm>
            <a:off x="1003300" y="7721600"/>
            <a:ext cx="241300" cy="2159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25" name="TextBox 25"/>
          <p:cNvSpPr txBox="1"/>
          <p:nvPr/>
        </p:nvSpPr>
        <p:spPr>
          <a:xfrm>
            <a:off x="8407400" y="2336800"/>
            <a:ext cx="241300" cy="2159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26" name="TextBox 26"/>
          <p:cNvSpPr txBox="1"/>
          <p:nvPr/>
        </p:nvSpPr>
        <p:spPr>
          <a:xfrm>
            <a:off x="8407400" y="3162300"/>
            <a:ext cx="241300" cy="2159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27" name="TextBox 27"/>
          <p:cNvSpPr txBox="1"/>
          <p:nvPr/>
        </p:nvSpPr>
        <p:spPr>
          <a:xfrm>
            <a:off x="8407400" y="4000500"/>
            <a:ext cx="241300" cy="2159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pic>
        <p:nvPicPr>
          <p:cNvPr id="2" name="Picture 2">
            <a:extLst>
              <a:ext uri="{FF2B5EF4-FFF2-40B4-BE49-F238E27FC236}">
                <a16:creationId xmlns:a16="http://schemas.microsoft.com/office/drawing/2014/main" id="{94A3445E-95EE-8FF2-30E0-AC5CB60226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IT\Downloads\Picture1B.png"/>
          <p:cNvPicPr>
            <a:picLocks noChangeAspect="1" noChangeArrowheads="1"/>
          </p:cNvPicPr>
          <p:nvPr/>
        </p:nvPicPr>
        <p:blipFill>
          <a:blip r:embed="rId2" cstate="print"/>
          <a:srcRect/>
          <a:stretch>
            <a:fillRect/>
          </a:stretch>
        </p:blipFill>
        <p:spPr bwMode="auto">
          <a:xfrm>
            <a:off x="-7938" y="-7938"/>
            <a:ext cx="16271876" cy="9159876"/>
          </a:xfrm>
          <a:prstGeom prst="rect">
            <a:avLst/>
          </a:prstGeom>
          <a:noFill/>
        </p:spPr>
      </p:pic>
      <p:sp>
        <p:nvSpPr>
          <p:cNvPr id="4" name="AutoShape 4"/>
          <p:cNvSpPr/>
          <p:nvPr/>
        </p:nvSpPr>
        <p:spPr>
          <a:xfrm>
            <a:off x="876300" y="2247900"/>
            <a:ext cx="14490700" cy="1879600"/>
          </a:xfrm>
          <a:prstGeom prst="rect">
            <a:avLst/>
          </a:prstGeom>
          <a:solidFill>
            <a:srgbClr val="000000">
              <a:alpha val="0"/>
            </a:srgbClr>
          </a:solidFill>
        </p:spPr>
        <p:txBody>
          <a:bodyPr/>
          <a:lstStyle/>
          <a:p>
            <a:endParaRPr lang="en-US"/>
          </a:p>
        </p:txBody>
      </p:sp>
      <p:sp>
        <p:nvSpPr>
          <p:cNvPr id="5" name="AutoShape 5"/>
          <p:cNvSpPr/>
          <p:nvPr/>
        </p:nvSpPr>
        <p:spPr>
          <a:xfrm>
            <a:off x="876300" y="2247900"/>
            <a:ext cx="14490700" cy="1879600"/>
          </a:xfrm>
          <a:prstGeom prst="rect">
            <a:avLst/>
          </a:prstGeom>
          <a:solidFill>
            <a:srgbClr val="AAB4DC">
              <a:alpha val="47843"/>
            </a:srgbClr>
          </a:solidFill>
        </p:spPr>
        <p:txBody>
          <a:bodyPr/>
          <a:lstStyle/>
          <a:p>
            <a:endParaRPr lang="en-US"/>
          </a:p>
        </p:txBody>
      </p:sp>
      <p:sp>
        <p:nvSpPr>
          <p:cNvPr id="6" name="AutoShape 6"/>
          <p:cNvSpPr/>
          <p:nvPr/>
        </p:nvSpPr>
        <p:spPr>
          <a:xfrm>
            <a:off x="876300" y="4343400"/>
            <a:ext cx="14490700" cy="3594100"/>
          </a:xfrm>
          <a:prstGeom prst="rect">
            <a:avLst/>
          </a:prstGeom>
          <a:solidFill>
            <a:srgbClr val="000000">
              <a:alpha val="0"/>
            </a:srgbClr>
          </a:solidFill>
        </p:spPr>
        <p:txBody>
          <a:bodyPr/>
          <a:lstStyle/>
          <a:p>
            <a:endParaRPr lang="en-US"/>
          </a:p>
        </p:txBody>
      </p:sp>
      <p:sp>
        <p:nvSpPr>
          <p:cNvPr id="7" name="AutoShape 7"/>
          <p:cNvSpPr/>
          <p:nvPr/>
        </p:nvSpPr>
        <p:spPr>
          <a:xfrm>
            <a:off x="876300" y="4343400"/>
            <a:ext cx="4660900" cy="3594100"/>
          </a:xfrm>
          <a:prstGeom prst="rect">
            <a:avLst/>
          </a:prstGeom>
          <a:solidFill>
            <a:srgbClr val="AAB4DC">
              <a:alpha val="47843"/>
            </a:srgbClr>
          </a:solidFill>
        </p:spPr>
        <p:txBody>
          <a:bodyPr/>
          <a:lstStyle/>
          <a:p>
            <a:endParaRPr lang="en-US"/>
          </a:p>
        </p:txBody>
      </p:sp>
      <p:sp>
        <p:nvSpPr>
          <p:cNvPr id="8" name="AutoShape 8"/>
          <p:cNvSpPr/>
          <p:nvPr/>
        </p:nvSpPr>
        <p:spPr>
          <a:xfrm>
            <a:off x="2832100" y="4584700"/>
            <a:ext cx="749300" cy="749300"/>
          </a:xfrm>
          <a:prstGeom prst="roundRect">
            <a:avLst>
              <a:gd name="adj" fmla="val 49152"/>
            </a:avLst>
          </a:prstGeom>
          <a:solidFill>
            <a:srgbClr val="5171C2"/>
          </a:solidFill>
        </p:spPr>
        <p:txBody>
          <a:bodyPr/>
          <a:lstStyle/>
          <a:p>
            <a:endParaRPr lang="en-US"/>
          </a:p>
        </p:txBody>
      </p:sp>
      <p:sp>
        <p:nvSpPr>
          <p:cNvPr id="9" name="AutoShape 9"/>
          <p:cNvSpPr/>
          <p:nvPr/>
        </p:nvSpPr>
        <p:spPr>
          <a:xfrm>
            <a:off x="5791200" y="4343400"/>
            <a:ext cx="4660900" cy="3594100"/>
          </a:xfrm>
          <a:prstGeom prst="rect">
            <a:avLst/>
          </a:prstGeom>
          <a:solidFill>
            <a:srgbClr val="AAB4DC">
              <a:alpha val="47843"/>
            </a:srgbClr>
          </a:solidFill>
        </p:spPr>
        <p:txBody>
          <a:bodyPr/>
          <a:lstStyle/>
          <a:p>
            <a:endParaRPr lang="en-US"/>
          </a:p>
        </p:txBody>
      </p:sp>
      <p:sp>
        <p:nvSpPr>
          <p:cNvPr id="10" name="AutoShape 10"/>
          <p:cNvSpPr/>
          <p:nvPr/>
        </p:nvSpPr>
        <p:spPr>
          <a:xfrm>
            <a:off x="7747000" y="4584700"/>
            <a:ext cx="749300" cy="749300"/>
          </a:xfrm>
          <a:prstGeom prst="roundRect">
            <a:avLst>
              <a:gd name="adj" fmla="val 49152"/>
            </a:avLst>
          </a:prstGeom>
          <a:solidFill>
            <a:srgbClr val="5171C2"/>
          </a:solidFill>
        </p:spPr>
        <p:txBody>
          <a:bodyPr/>
          <a:lstStyle/>
          <a:p>
            <a:endParaRPr lang="en-US"/>
          </a:p>
        </p:txBody>
      </p:sp>
      <p:sp>
        <p:nvSpPr>
          <p:cNvPr id="11" name="AutoShape 11"/>
          <p:cNvSpPr/>
          <p:nvPr/>
        </p:nvSpPr>
        <p:spPr>
          <a:xfrm>
            <a:off x="10706100" y="4343400"/>
            <a:ext cx="4660900" cy="3594100"/>
          </a:xfrm>
          <a:prstGeom prst="rect">
            <a:avLst/>
          </a:prstGeom>
          <a:solidFill>
            <a:srgbClr val="AAB4DC">
              <a:alpha val="47843"/>
            </a:srgbClr>
          </a:solidFill>
        </p:spPr>
        <p:txBody>
          <a:bodyPr/>
          <a:lstStyle/>
          <a:p>
            <a:endParaRPr lang="en-US"/>
          </a:p>
        </p:txBody>
      </p:sp>
      <p:sp>
        <p:nvSpPr>
          <p:cNvPr id="12" name="AutoShape 12"/>
          <p:cNvSpPr/>
          <p:nvPr/>
        </p:nvSpPr>
        <p:spPr>
          <a:xfrm>
            <a:off x="12661900" y="4584700"/>
            <a:ext cx="749300" cy="749300"/>
          </a:xfrm>
          <a:prstGeom prst="roundRect">
            <a:avLst>
              <a:gd name="adj" fmla="val 49152"/>
            </a:avLst>
          </a:prstGeom>
          <a:solidFill>
            <a:srgbClr val="5171C2"/>
          </a:solidFill>
        </p:spPr>
        <p:txBody>
          <a:bodyPr/>
          <a:lstStyle/>
          <a:p>
            <a:endParaRPr lang="en-US"/>
          </a:p>
        </p:txBody>
      </p:sp>
      <p:sp>
        <p:nvSpPr>
          <p:cNvPr id="13" name="TextBox 13"/>
          <p:cNvSpPr txBox="1"/>
          <p:nvPr/>
        </p:nvSpPr>
        <p:spPr>
          <a:xfrm>
            <a:off x="876300" y="11938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dirty="0">
                <a:solidFill>
                  <a:srgbClr val="3154D4"/>
                </a:solidFill>
                <a:latin typeface="Bookman Old Style" pitchFamily="18" charset="0"/>
              </a:rPr>
              <a:t>Programme </a:t>
            </a:r>
            <a:r>
              <a:rPr lang="en-US" sz="3900" b="1" dirty="0" err="1">
                <a:solidFill>
                  <a:srgbClr val="3154D4"/>
                </a:solidFill>
                <a:latin typeface="Bookman Old Style" pitchFamily="18" charset="0"/>
              </a:rPr>
              <a:t>sélectionné</a:t>
            </a:r>
            <a:r>
              <a:rPr lang="en-US" sz="3900" b="1" dirty="0">
                <a:solidFill>
                  <a:srgbClr val="3154D4"/>
                </a:solidFill>
                <a:latin typeface="Bookman Old Style" pitchFamily="18" charset="0"/>
              </a:rPr>
              <a:t> </a:t>
            </a:r>
            <a:r>
              <a:rPr lang="en-US" sz="3900" b="1" dirty="0" err="1">
                <a:solidFill>
                  <a:srgbClr val="3154D4"/>
                </a:solidFill>
                <a:latin typeface="Bookman Old Style" pitchFamily="18" charset="0"/>
              </a:rPr>
              <a:t>autour</a:t>
            </a:r>
            <a:r>
              <a:rPr lang="en-US" sz="3900" b="1" dirty="0">
                <a:solidFill>
                  <a:srgbClr val="3154D4"/>
                </a:solidFill>
                <a:latin typeface="Bookman Old Style" pitchFamily="18" charset="0"/>
              </a:rPr>
              <a:t> du patrimoine </a:t>
            </a:r>
            <a:r>
              <a:rPr lang="en-US" sz="3900" b="1" dirty="0" err="1">
                <a:solidFill>
                  <a:srgbClr val="3154D4"/>
                </a:solidFill>
                <a:latin typeface="Bookman Old Style" pitchFamily="18" charset="0"/>
              </a:rPr>
              <a:t>culturel</a:t>
            </a:r>
            <a:r>
              <a:rPr lang="en-US" sz="3900" b="1" dirty="0">
                <a:solidFill>
                  <a:srgbClr val="3154D4"/>
                </a:solidFill>
                <a:latin typeface="Bookman Old Style" pitchFamily="18" charset="0"/>
              </a:rPr>
              <a:t> </a:t>
            </a:r>
            <a:r>
              <a:rPr lang="en-US" sz="3900" b="1" dirty="0" err="1">
                <a:solidFill>
                  <a:srgbClr val="3154D4"/>
                </a:solidFill>
                <a:latin typeface="Bookman Old Style" pitchFamily="18" charset="0"/>
              </a:rPr>
              <a:t>indien</a:t>
            </a:r>
            <a:endParaRPr lang="en-US" sz="1100" dirty="0">
              <a:latin typeface="Bookman Old Style" pitchFamily="18" charset="0"/>
            </a:endParaRPr>
          </a:p>
        </p:txBody>
      </p:sp>
      <p:sp>
        <p:nvSpPr>
          <p:cNvPr id="14" name="TextBox 14"/>
          <p:cNvSpPr txBox="1"/>
          <p:nvPr/>
        </p:nvSpPr>
        <p:spPr>
          <a:xfrm>
            <a:off x="1130300" y="2501900"/>
            <a:ext cx="13982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dirty="0" err="1">
                <a:solidFill>
                  <a:srgbClr val="3154D4"/>
                </a:solidFill>
                <a:latin typeface="Bookman Old Style" pitchFamily="18" charset="0"/>
              </a:rPr>
              <a:t>Évènement</a:t>
            </a:r>
            <a:r>
              <a:rPr lang="en-US" sz="2900" b="1" dirty="0">
                <a:solidFill>
                  <a:srgbClr val="3154D4"/>
                </a:solidFill>
                <a:latin typeface="Bookman Old Style" pitchFamily="18" charset="0"/>
              </a:rPr>
              <a:t> </a:t>
            </a:r>
            <a:r>
              <a:rPr lang="en-US" sz="2900" b="1" dirty="0" err="1">
                <a:solidFill>
                  <a:srgbClr val="3154D4"/>
                </a:solidFill>
                <a:latin typeface="Bookman Old Style" pitchFamily="18" charset="0"/>
              </a:rPr>
              <a:t>culturel</a:t>
            </a:r>
            <a:r>
              <a:rPr lang="en-US" sz="2900" b="1" dirty="0">
                <a:solidFill>
                  <a:srgbClr val="3154D4"/>
                </a:solidFill>
                <a:latin typeface="Bookman Old Style" pitchFamily="18" charset="0"/>
              </a:rPr>
              <a:t> </a:t>
            </a:r>
            <a:r>
              <a:rPr lang="en-US" sz="2900" b="1" dirty="0" err="1">
                <a:solidFill>
                  <a:srgbClr val="3154D4"/>
                </a:solidFill>
                <a:latin typeface="Bookman Old Style" pitchFamily="18" charset="0"/>
              </a:rPr>
              <a:t>spécial</a:t>
            </a:r>
            <a:endParaRPr lang="en-US" sz="1100" dirty="0">
              <a:latin typeface="Bookman Old Style" pitchFamily="18" charset="0"/>
            </a:endParaRPr>
          </a:p>
        </p:txBody>
      </p:sp>
      <p:sp>
        <p:nvSpPr>
          <p:cNvPr id="15" name="TextBox 15"/>
          <p:cNvSpPr txBox="1"/>
          <p:nvPr/>
        </p:nvSpPr>
        <p:spPr>
          <a:xfrm>
            <a:off x="1130300" y="5600700"/>
            <a:ext cx="4152900" cy="368300"/>
          </a:xfrm>
          <a:prstGeom prst="rect">
            <a:avLst/>
          </a:prstGeom>
          <a:solidFill>
            <a:srgbClr val="000000">
              <a:alpha val="0"/>
            </a:srgbClr>
          </a:solidFill>
        </p:spPr>
        <p:txBody>
          <a:bodyPr lIns="0" tIns="0" rIns="0" bIns="0" rtlCol="0" anchor="ctr"/>
          <a:lstStyle/>
          <a:p>
            <a:pPr indent="0" algn="ctr">
              <a:lnSpc>
                <a:spcPct val="120000"/>
              </a:lnSpc>
              <a:defRPr/>
            </a:pPr>
            <a:r>
              <a:rPr lang="en-US" sz="2400" b="1" dirty="0">
                <a:solidFill>
                  <a:srgbClr val="3154D4"/>
                </a:solidFill>
                <a:latin typeface="Bookman Old Style" pitchFamily="18" charset="0"/>
              </a:rPr>
              <a:t>Date de </a:t>
            </a:r>
            <a:r>
              <a:rPr lang="en-US" sz="2400" b="1" dirty="0" err="1">
                <a:solidFill>
                  <a:srgbClr val="3154D4"/>
                </a:solidFill>
                <a:latin typeface="Bookman Old Style" pitchFamily="18" charset="0"/>
              </a:rPr>
              <a:t>l’évènement</a:t>
            </a:r>
            <a:endParaRPr lang="en-US" sz="1100" dirty="0">
              <a:latin typeface="Bookman Old Style" pitchFamily="18" charset="0"/>
            </a:endParaRPr>
          </a:p>
        </p:txBody>
      </p:sp>
      <p:sp>
        <p:nvSpPr>
          <p:cNvPr id="16" name="TextBox 16"/>
          <p:cNvSpPr txBox="1"/>
          <p:nvPr/>
        </p:nvSpPr>
        <p:spPr>
          <a:xfrm>
            <a:off x="6045200" y="5600700"/>
            <a:ext cx="4152900" cy="368300"/>
          </a:xfrm>
          <a:prstGeom prst="rect">
            <a:avLst/>
          </a:prstGeom>
          <a:solidFill>
            <a:srgbClr val="000000">
              <a:alpha val="0"/>
            </a:srgbClr>
          </a:solidFill>
        </p:spPr>
        <p:txBody>
          <a:bodyPr lIns="0" tIns="0" rIns="0" bIns="0" rtlCol="0" anchor="ctr"/>
          <a:lstStyle/>
          <a:p>
            <a:pPr indent="0" algn="ctr">
              <a:lnSpc>
                <a:spcPct val="120000"/>
              </a:lnSpc>
              <a:defRPr/>
            </a:pPr>
            <a:r>
              <a:rPr lang="en-US" sz="2400" b="1" dirty="0">
                <a:solidFill>
                  <a:srgbClr val="3154D4"/>
                </a:solidFill>
                <a:latin typeface="Bookman Old Style" pitchFamily="18" charset="0"/>
              </a:rPr>
              <a:t>Lieu</a:t>
            </a:r>
            <a:endParaRPr lang="en-US" sz="1100" dirty="0">
              <a:latin typeface="Bookman Old Style" pitchFamily="18" charset="0"/>
            </a:endParaRPr>
          </a:p>
        </p:txBody>
      </p:sp>
      <p:sp>
        <p:nvSpPr>
          <p:cNvPr id="17" name="TextBox 17"/>
          <p:cNvSpPr txBox="1"/>
          <p:nvPr/>
        </p:nvSpPr>
        <p:spPr>
          <a:xfrm>
            <a:off x="10960100" y="5600700"/>
            <a:ext cx="4152900" cy="368300"/>
          </a:xfrm>
          <a:prstGeom prst="rect">
            <a:avLst/>
          </a:prstGeom>
          <a:solidFill>
            <a:srgbClr val="000000">
              <a:alpha val="0"/>
            </a:srgbClr>
          </a:solidFill>
        </p:spPr>
        <p:txBody>
          <a:bodyPr lIns="0" tIns="0" rIns="0" bIns="0" rtlCol="0" anchor="ctr"/>
          <a:lstStyle/>
          <a:p>
            <a:pPr indent="0" algn="ctr">
              <a:lnSpc>
                <a:spcPct val="120000"/>
              </a:lnSpc>
              <a:defRPr/>
            </a:pPr>
            <a:r>
              <a:rPr lang="en-US" sz="2400" b="1" dirty="0" err="1">
                <a:solidFill>
                  <a:srgbClr val="3154D4"/>
                </a:solidFill>
                <a:latin typeface="Bookman Old Style" pitchFamily="18" charset="0"/>
              </a:rPr>
              <a:t>Programme</a:t>
            </a:r>
            <a:endParaRPr lang="en-US" sz="1100" dirty="0">
              <a:latin typeface="Bookman Old Style" pitchFamily="18" charset="0"/>
            </a:endParaRPr>
          </a:p>
        </p:txBody>
      </p:sp>
      <p:sp>
        <p:nvSpPr>
          <p:cNvPr id="18" name="TextBox 18"/>
          <p:cNvSpPr txBox="1"/>
          <p:nvPr/>
        </p:nvSpPr>
        <p:spPr>
          <a:xfrm>
            <a:off x="1130300" y="3124200"/>
            <a:ext cx="139827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err="1">
                <a:solidFill>
                  <a:srgbClr val="030303"/>
                </a:solidFill>
                <a:latin typeface="Bookman Old Style" pitchFamily="18" charset="0"/>
              </a:rPr>
              <a:t>Découvrez</a:t>
            </a:r>
            <a:r>
              <a:rPr lang="en-US" sz="1900" b="1" dirty="0">
                <a:solidFill>
                  <a:srgbClr val="030303"/>
                </a:solidFill>
                <a:latin typeface="Bookman Old Style" pitchFamily="18" charset="0"/>
              </a:rPr>
              <a:t> </a:t>
            </a:r>
            <a:r>
              <a:rPr lang="en-US" sz="1900" b="1" dirty="0" err="1">
                <a:solidFill>
                  <a:srgbClr val="030303"/>
                </a:solidFill>
                <a:latin typeface="Bookman Old Style" pitchFamily="18" charset="0"/>
              </a:rPr>
              <a:t>une</a:t>
            </a:r>
            <a:r>
              <a:rPr lang="en-US" sz="1900" b="1" dirty="0">
                <a:solidFill>
                  <a:srgbClr val="030303"/>
                </a:solidFill>
                <a:latin typeface="Bookman Old Style" pitchFamily="18" charset="0"/>
              </a:rPr>
              <a:t> </a:t>
            </a:r>
            <a:r>
              <a:rPr lang="en-US" sz="1900" b="1" dirty="0" err="1">
                <a:solidFill>
                  <a:srgbClr val="030303"/>
                </a:solidFill>
                <a:latin typeface="Bookman Old Style" pitchFamily="18" charset="0"/>
              </a:rPr>
              <a:t>sélection</a:t>
            </a:r>
            <a:r>
              <a:rPr lang="en-US" sz="1900" b="1" dirty="0">
                <a:solidFill>
                  <a:srgbClr val="030303"/>
                </a:solidFill>
                <a:latin typeface="Bookman Old Style" pitchFamily="18" charset="0"/>
              </a:rPr>
              <a:t> exclusive des </a:t>
            </a:r>
            <a:r>
              <a:rPr lang="en-US" sz="1900" b="1" dirty="0" err="1">
                <a:solidFill>
                  <a:srgbClr val="030303"/>
                </a:solidFill>
                <a:latin typeface="Bookman Old Style" pitchFamily="18" charset="0"/>
              </a:rPr>
              <a:t>meilleures</a:t>
            </a:r>
            <a:r>
              <a:rPr lang="en-US" sz="1900" b="1" dirty="0">
                <a:solidFill>
                  <a:srgbClr val="030303"/>
                </a:solidFill>
                <a:latin typeface="Bookman Old Style" pitchFamily="18" charset="0"/>
              </a:rPr>
              <a:t> </a:t>
            </a:r>
            <a:r>
              <a:rPr lang="en-US" sz="1900" b="1" dirty="0" err="1">
                <a:solidFill>
                  <a:srgbClr val="030303"/>
                </a:solidFill>
                <a:latin typeface="Bookman Old Style" pitchFamily="18" charset="0"/>
              </a:rPr>
              <a:t>représentations</a:t>
            </a:r>
            <a:r>
              <a:rPr lang="en-US" sz="1900" b="1" dirty="0">
                <a:solidFill>
                  <a:srgbClr val="030303"/>
                </a:solidFill>
                <a:latin typeface="Bookman Old Style" pitchFamily="18" charset="0"/>
              </a:rPr>
              <a:t> de musique et de danse </a:t>
            </a:r>
            <a:r>
              <a:rPr lang="en-US" sz="1900" b="1" dirty="0" err="1">
                <a:solidFill>
                  <a:srgbClr val="030303"/>
                </a:solidFill>
                <a:latin typeface="Bookman Old Style" pitchFamily="18" charset="0"/>
              </a:rPr>
              <a:t>traditionnelles</a:t>
            </a:r>
            <a:r>
              <a:rPr lang="en-US" sz="1900" b="1" dirty="0">
                <a:solidFill>
                  <a:srgbClr val="030303"/>
                </a:solidFill>
                <a:latin typeface="Bookman Old Style" pitchFamily="18" charset="0"/>
              </a:rPr>
              <a:t> de l’Inde au </a:t>
            </a:r>
            <a:r>
              <a:rPr lang="en-US" sz="1900" b="1" dirty="0" err="1">
                <a:solidFill>
                  <a:srgbClr val="030303"/>
                </a:solidFill>
                <a:latin typeface="Bookman Old Style" pitchFamily="18" charset="0"/>
              </a:rPr>
              <a:t>prestigieux</a:t>
            </a:r>
            <a:r>
              <a:rPr lang="en-US" sz="1900" b="1" dirty="0">
                <a:solidFill>
                  <a:srgbClr val="030303"/>
                </a:solidFill>
                <a:latin typeface="Bookman Old Style" pitchFamily="18" charset="0"/>
              </a:rPr>
              <a:t> auditorium Siri Fort, avec des artistes de </a:t>
            </a:r>
            <a:r>
              <a:rPr lang="en-US" sz="1900" b="1" dirty="0" err="1">
                <a:solidFill>
                  <a:srgbClr val="030303"/>
                </a:solidFill>
                <a:latin typeface="Bookman Old Style" pitchFamily="18" charset="0"/>
              </a:rPr>
              <a:t>renom</a:t>
            </a:r>
            <a:r>
              <a:rPr lang="en-US" sz="1900" b="1" dirty="0">
                <a:solidFill>
                  <a:srgbClr val="030303"/>
                </a:solidFill>
                <a:latin typeface="Bookman Old Style" pitchFamily="18" charset="0"/>
              </a:rPr>
              <a:t> et des </a:t>
            </a:r>
            <a:r>
              <a:rPr lang="en-US" sz="1900" b="1" dirty="0" err="1">
                <a:solidFill>
                  <a:srgbClr val="030303"/>
                </a:solidFill>
                <a:latin typeface="Bookman Old Style" pitchFamily="18" charset="0"/>
              </a:rPr>
              <a:t>trésors</a:t>
            </a:r>
            <a:r>
              <a:rPr lang="en-US" sz="1900" b="1" dirty="0">
                <a:solidFill>
                  <a:srgbClr val="030303"/>
                </a:solidFill>
                <a:latin typeface="Bookman Old Style" pitchFamily="18" charset="0"/>
              </a:rPr>
              <a:t> </a:t>
            </a:r>
            <a:r>
              <a:rPr lang="en-US" sz="1900" b="1" dirty="0" err="1">
                <a:solidFill>
                  <a:srgbClr val="030303"/>
                </a:solidFill>
                <a:latin typeface="Bookman Old Style" pitchFamily="18" charset="0"/>
              </a:rPr>
              <a:t>culturels</a:t>
            </a:r>
            <a:r>
              <a:rPr lang="en-US" sz="1900" b="1" dirty="0">
                <a:solidFill>
                  <a:srgbClr val="030303"/>
                </a:solidFill>
                <a:latin typeface="Bookman Old Style" pitchFamily="18" charset="0"/>
              </a:rPr>
              <a:t>.</a:t>
            </a:r>
            <a:endParaRPr lang="en-US" sz="1100" dirty="0">
              <a:latin typeface="Bookman Old Style" pitchFamily="18" charset="0"/>
            </a:endParaRPr>
          </a:p>
        </p:txBody>
      </p:sp>
      <p:sp>
        <p:nvSpPr>
          <p:cNvPr id="19" name="TextBox 19"/>
          <p:cNvSpPr txBox="1"/>
          <p:nvPr/>
        </p:nvSpPr>
        <p:spPr>
          <a:xfrm>
            <a:off x="1130300" y="6172200"/>
            <a:ext cx="4152900" cy="1511300"/>
          </a:xfrm>
          <a:prstGeom prst="rect">
            <a:avLst/>
          </a:prstGeom>
          <a:solidFill>
            <a:srgbClr val="000000">
              <a:alpha val="0"/>
            </a:srgbClr>
          </a:solidFill>
        </p:spPr>
        <p:txBody>
          <a:bodyPr lIns="0" tIns="0" rIns="0" bIns="0" rtlCol="0" anchor="ctr"/>
          <a:lstStyle/>
          <a:p>
            <a:pPr indent="0" algn="ctr">
              <a:lnSpc>
                <a:spcPct val="150000"/>
              </a:lnSpc>
              <a:defRPr/>
            </a:pPr>
            <a:r>
              <a:rPr lang="en-US" sz="1900" b="1" dirty="0">
                <a:solidFill>
                  <a:srgbClr val="030303"/>
                </a:solidFill>
                <a:latin typeface="Bookman Old Style" pitchFamily="18" charset="0"/>
              </a:rPr>
              <a:t>Mercredi 10 </a:t>
            </a:r>
            <a:r>
              <a:rPr lang="en-US" sz="1900" b="1" dirty="0" err="1">
                <a:solidFill>
                  <a:srgbClr val="030303"/>
                </a:solidFill>
                <a:latin typeface="Bookman Old Style" pitchFamily="18" charset="0"/>
              </a:rPr>
              <a:t>décembre</a:t>
            </a:r>
            <a:r>
              <a:rPr lang="en-US" sz="1900" b="1" dirty="0">
                <a:solidFill>
                  <a:srgbClr val="030303"/>
                </a:solidFill>
                <a:latin typeface="Bookman Old Style" pitchFamily="18" charset="0"/>
              </a:rPr>
              <a:t> 2025 – Une </a:t>
            </a:r>
            <a:r>
              <a:rPr lang="en-US" sz="1900" b="1" dirty="0" err="1">
                <a:solidFill>
                  <a:srgbClr val="030303"/>
                </a:solidFill>
                <a:latin typeface="Bookman Old Style" pitchFamily="18" charset="0"/>
              </a:rPr>
              <a:t>journée</a:t>
            </a:r>
            <a:r>
              <a:rPr lang="en-US" sz="1900" b="1" dirty="0">
                <a:solidFill>
                  <a:srgbClr val="030303"/>
                </a:solidFill>
                <a:latin typeface="Bookman Old Style" pitchFamily="18" charset="0"/>
              </a:rPr>
              <a:t> </a:t>
            </a:r>
            <a:r>
              <a:rPr lang="en-US" sz="1900" b="1" dirty="0" err="1">
                <a:solidFill>
                  <a:srgbClr val="030303"/>
                </a:solidFill>
                <a:latin typeface="Bookman Old Style" pitchFamily="18" charset="0"/>
              </a:rPr>
              <a:t>dédiée</a:t>
            </a:r>
            <a:r>
              <a:rPr lang="en-US" sz="1900" b="1" dirty="0">
                <a:solidFill>
                  <a:srgbClr val="030303"/>
                </a:solidFill>
                <a:latin typeface="Bookman Old Style" pitchFamily="18" charset="0"/>
              </a:rPr>
              <a:t> à la celebration du </a:t>
            </a:r>
            <a:r>
              <a:rPr lang="en-US" sz="1900" b="1" dirty="0" err="1">
                <a:solidFill>
                  <a:srgbClr val="030303"/>
                </a:solidFill>
                <a:latin typeface="Bookman Old Style" pitchFamily="18" charset="0"/>
              </a:rPr>
              <a:t>patrimoine</a:t>
            </a:r>
            <a:r>
              <a:rPr lang="en-US" sz="1900" b="1" dirty="0">
                <a:solidFill>
                  <a:srgbClr val="030303"/>
                </a:solidFill>
                <a:latin typeface="Bookman Old Style" pitchFamily="18" charset="0"/>
              </a:rPr>
              <a:t> </a:t>
            </a:r>
            <a:r>
              <a:rPr lang="en-US" sz="1900" b="1" dirty="0" err="1">
                <a:solidFill>
                  <a:srgbClr val="030303"/>
                </a:solidFill>
                <a:latin typeface="Bookman Old Style" pitchFamily="18" charset="0"/>
              </a:rPr>
              <a:t>culturel</a:t>
            </a:r>
            <a:r>
              <a:rPr lang="en-US" sz="1900" b="1" dirty="0">
                <a:solidFill>
                  <a:srgbClr val="030303"/>
                </a:solidFill>
                <a:latin typeface="Bookman Old Style" pitchFamily="18" charset="0"/>
              </a:rPr>
              <a:t> </a:t>
            </a:r>
            <a:r>
              <a:rPr lang="en-US" sz="1900" b="1" dirty="0" err="1">
                <a:solidFill>
                  <a:srgbClr val="030303"/>
                </a:solidFill>
                <a:latin typeface="Bookman Old Style" pitchFamily="18" charset="0"/>
              </a:rPr>
              <a:t>immatériel</a:t>
            </a:r>
            <a:r>
              <a:rPr lang="en-US" sz="1900" b="1" dirty="0">
                <a:solidFill>
                  <a:srgbClr val="030303"/>
                </a:solidFill>
                <a:latin typeface="Bookman Old Style" pitchFamily="18" charset="0"/>
              </a:rPr>
              <a:t> de l’Inde</a:t>
            </a:r>
            <a:endParaRPr lang="en-US" sz="1100" dirty="0">
              <a:latin typeface="Bookman Old Style" pitchFamily="18" charset="0"/>
            </a:endParaRPr>
          </a:p>
        </p:txBody>
      </p:sp>
      <p:sp>
        <p:nvSpPr>
          <p:cNvPr id="20" name="TextBox 20"/>
          <p:cNvSpPr txBox="1"/>
          <p:nvPr/>
        </p:nvSpPr>
        <p:spPr>
          <a:xfrm>
            <a:off x="6045200" y="6172200"/>
            <a:ext cx="4152900" cy="1511300"/>
          </a:xfrm>
          <a:prstGeom prst="rect">
            <a:avLst/>
          </a:prstGeom>
          <a:solidFill>
            <a:srgbClr val="000000">
              <a:alpha val="0"/>
            </a:srgbClr>
          </a:solidFill>
        </p:spPr>
        <p:txBody>
          <a:bodyPr lIns="0" tIns="0" rIns="0" bIns="0" rtlCol="0" anchor="ctr"/>
          <a:lstStyle/>
          <a:p>
            <a:pPr indent="0" algn="ctr">
              <a:lnSpc>
                <a:spcPct val="150000"/>
              </a:lnSpc>
              <a:defRPr/>
            </a:pPr>
            <a:r>
              <a:rPr lang="en-US" sz="1900" b="1" dirty="0">
                <a:solidFill>
                  <a:srgbClr val="030303"/>
                </a:solidFill>
                <a:latin typeface="Bookman Old Style" pitchFamily="18" charset="0"/>
              </a:rPr>
              <a:t>Auditorium Siri Fort, August Kranti Marg, New Delhi</a:t>
            </a:r>
            <a:endParaRPr lang="en-US" sz="1100" dirty="0">
              <a:latin typeface="Bookman Old Style" pitchFamily="18" charset="0"/>
            </a:endParaRPr>
          </a:p>
        </p:txBody>
      </p:sp>
      <p:sp>
        <p:nvSpPr>
          <p:cNvPr id="21" name="TextBox 21"/>
          <p:cNvSpPr txBox="1"/>
          <p:nvPr/>
        </p:nvSpPr>
        <p:spPr>
          <a:xfrm>
            <a:off x="10960100" y="6172200"/>
            <a:ext cx="4152900" cy="1511300"/>
          </a:xfrm>
          <a:prstGeom prst="rect">
            <a:avLst/>
          </a:prstGeom>
          <a:solidFill>
            <a:srgbClr val="000000">
              <a:alpha val="0"/>
            </a:srgbClr>
          </a:solidFill>
        </p:spPr>
        <p:txBody>
          <a:bodyPr lIns="0" tIns="0" rIns="0" bIns="0" rtlCol="0" anchor="ctr"/>
          <a:lstStyle/>
          <a:p>
            <a:pPr indent="0" algn="ctr">
              <a:lnSpc>
                <a:spcPct val="150000"/>
              </a:lnSpc>
              <a:defRPr/>
            </a:pPr>
            <a:r>
              <a:rPr lang="fr-FR" sz="1900" b="1" dirty="0">
                <a:solidFill>
                  <a:srgbClr val="030303"/>
                </a:solidFill>
                <a:latin typeface="Bookman Old Style" pitchFamily="18" charset="0"/>
              </a:rPr>
              <a:t>Un programme spécialement conçu pour les délégués par des artistes éminents (durée : 90 minutes) </a:t>
            </a:r>
            <a:endParaRPr lang="en-US" sz="1100" dirty="0">
              <a:latin typeface="Bookman Old Style" pitchFamily="18" charset="0"/>
            </a:endParaRPr>
          </a:p>
        </p:txBody>
      </p:sp>
      <p:pic>
        <p:nvPicPr>
          <p:cNvPr id="22" name="Picture 22"/>
          <p:cNvPicPr>
            <a:picLocks noChangeAspect="1"/>
          </p:cNvPicPr>
          <p:nvPr/>
        </p:nvPicPr>
        <p:blipFill>
          <a:blip r:embed="rId3" cstate="print"/>
          <a:srcRect l="6000" r="6000"/>
          <a:stretch>
            <a:fillRect/>
          </a:stretch>
        </p:blipFill>
        <p:spPr>
          <a:xfrm>
            <a:off x="3098800" y="4838700"/>
            <a:ext cx="215900" cy="241300"/>
          </a:xfrm>
          <a:prstGeom prst="rect">
            <a:avLst/>
          </a:prstGeom>
        </p:spPr>
      </p:pic>
      <p:pic>
        <p:nvPicPr>
          <p:cNvPr id="23" name="Picture 23"/>
          <p:cNvPicPr>
            <a:picLocks noChangeAspect="1"/>
          </p:cNvPicPr>
          <p:nvPr/>
        </p:nvPicPr>
        <p:blipFill>
          <a:blip r:embed="rId4" cstate="print"/>
          <a:srcRect l="14000" r="14000"/>
          <a:stretch>
            <a:fillRect/>
          </a:stretch>
        </p:blipFill>
        <p:spPr>
          <a:xfrm>
            <a:off x="8026400" y="4838700"/>
            <a:ext cx="177800" cy="241300"/>
          </a:xfrm>
          <a:prstGeom prst="rect">
            <a:avLst/>
          </a:prstGeom>
        </p:spPr>
      </p:pic>
      <p:pic>
        <p:nvPicPr>
          <p:cNvPr id="24" name="Picture 24"/>
          <p:cNvPicPr>
            <a:picLocks noChangeAspect="1"/>
          </p:cNvPicPr>
          <p:nvPr/>
        </p:nvPicPr>
        <p:blipFill>
          <a:blip r:embed="rId4" cstate="print"/>
          <a:srcRect l="14000" r="14000"/>
          <a:stretch>
            <a:fillRect/>
          </a:stretch>
        </p:blipFill>
        <p:spPr>
          <a:xfrm>
            <a:off x="12941300" y="4838700"/>
            <a:ext cx="177800" cy="241300"/>
          </a:xfrm>
          <a:prstGeom prst="rect">
            <a:avLst/>
          </a:prstGeom>
        </p:spPr>
      </p:pic>
      <p:pic>
        <p:nvPicPr>
          <p:cNvPr id="2" name="Picture 2">
            <a:extLst>
              <a:ext uri="{FF2B5EF4-FFF2-40B4-BE49-F238E27FC236}">
                <a16:creationId xmlns:a16="http://schemas.microsoft.com/office/drawing/2014/main" id="{2B219F56-4FB1-F044-4387-9D162CC8E8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min-IT\Downloads\Picture1B.png"/>
          <p:cNvPicPr>
            <a:picLocks noChangeAspect="1" noChangeArrowheads="1"/>
          </p:cNvPicPr>
          <p:nvPr/>
        </p:nvPicPr>
        <p:blipFill>
          <a:blip r:embed="rId2" cstate="print"/>
          <a:srcRect/>
          <a:stretch>
            <a:fillRect/>
          </a:stretch>
        </p:blipFill>
        <p:spPr bwMode="auto">
          <a:xfrm>
            <a:off x="-7938" y="-7938"/>
            <a:ext cx="16271876" cy="9159876"/>
          </a:xfrm>
          <a:prstGeom prst="rect">
            <a:avLst/>
          </a:prstGeom>
          <a:noFill/>
        </p:spPr>
      </p:pic>
      <p:sp>
        <p:nvSpPr>
          <p:cNvPr id="4" name="AutoShape 4"/>
          <p:cNvSpPr/>
          <p:nvPr/>
        </p:nvSpPr>
        <p:spPr>
          <a:xfrm>
            <a:off x="876300" y="1612900"/>
            <a:ext cx="14490700" cy="6883400"/>
          </a:xfrm>
          <a:prstGeom prst="rect">
            <a:avLst/>
          </a:prstGeom>
          <a:solidFill>
            <a:srgbClr val="000000">
              <a:alpha val="0"/>
            </a:srgbClr>
          </a:solidFill>
        </p:spPr>
        <p:txBody>
          <a:bodyPr/>
          <a:lstStyle/>
          <a:p>
            <a:endParaRPr lang="en-US"/>
          </a:p>
        </p:txBody>
      </p:sp>
      <p:sp>
        <p:nvSpPr>
          <p:cNvPr id="5" name="AutoShape 5"/>
          <p:cNvSpPr/>
          <p:nvPr/>
        </p:nvSpPr>
        <p:spPr>
          <a:xfrm>
            <a:off x="876300" y="1612900"/>
            <a:ext cx="4610100" cy="6883400"/>
          </a:xfrm>
          <a:prstGeom prst="rect">
            <a:avLst/>
          </a:prstGeom>
          <a:solidFill>
            <a:srgbClr val="000000">
              <a:alpha val="0"/>
            </a:srgbClr>
          </a:solidFill>
        </p:spPr>
        <p:txBody>
          <a:bodyPr/>
          <a:lstStyle/>
          <a:p>
            <a:endParaRPr lang="en-US"/>
          </a:p>
        </p:txBody>
      </p:sp>
      <p:sp>
        <p:nvSpPr>
          <p:cNvPr id="6" name="AutoShape 6"/>
          <p:cNvSpPr/>
          <p:nvPr/>
        </p:nvSpPr>
        <p:spPr>
          <a:xfrm>
            <a:off x="876300" y="1612900"/>
            <a:ext cx="4610100" cy="6883400"/>
          </a:xfrm>
          <a:prstGeom prst="rect">
            <a:avLst/>
          </a:prstGeom>
          <a:solidFill>
            <a:srgbClr val="000000">
              <a:alpha val="0"/>
            </a:srgbClr>
          </a:solidFill>
        </p:spPr>
        <p:txBody>
          <a:bodyPr/>
          <a:lstStyle/>
          <a:p>
            <a:endParaRPr lang="en-US"/>
          </a:p>
        </p:txBody>
      </p:sp>
      <p:sp>
        <p:nvSpPr>
          <p:cNvPr id="7" name="AutoShape 7"/>
          <p:cNvSpPr/>
          <p:nvPr/>
        </p:nvSpPr>
        <p:spPr>
          <a:xfrm>
            <a:off x="876300" y="4305300"/>
            <a:ext cx="4610100" cy="4191000"/>
          </a:xfrm>
          <a:prstGeom prst="rect">
            <a:avLst/>
          </a:prstGeom>
          <a:solidFill>
            <a:srgbClr val="AAB4DC">
              <a:alpha val="47843"/>
            </a:srgbClr>
          </a:solidFill>
        </p:spPr>
        <p:txBody>
          <a:bodyPr/>
          <a:lstStyle/>
          <a:p>
            <a:endParaRPr lang="en-US"/>
          </a:p>
        </p:txBody>
      </p:sp>
      <p:sp>
        <p:nvSpPr>
          <p:cNvPr id="8" name="AutoShape 8"/>
          <p:cNvSpPr/>
          <p:nvPr/>
        </p:nvSpPr>
        <p:spPr>
          <a:xfrm>
            <a:off x="5816600" y="1612900"/>
            <a:ext cx="4610100" cy="6883400"/>
          </a:xfrm>
          <a:prstGeom prst="rect">
            <a:avLst/>
          </a:prstGeom>
          <a:solidFill>
            <a:srgbClr val="000000">
              <a:alpha val="0"/>
            </a:srgbClr>
          </a:solidFill>
        </p:spPr>
        <p:txBody>
          <a:bodyPr/>
          <a:lstStyle/>
          <a:p>
            <a:endParaRPr lang="en-US"/>
          </a:p>
        </p:txBody>
      </p:sp>
      <p:sp>
        <p:nvSpPr>
          <p:cNvPr id="9" name="AutoShape 9"/>
          <p:cNvSpPr/>
          <p:nvPr/>
        </p:nvSpPr>
        <p:spPr>
          <a:xfrm>
            <a:off x="5816600" y="1612900"/>
            <a:ext cx="4610100" cy="6883400"/>
          </a:xfrm>
          <a:prstGeom prst="rect">
            <a:avLst/>
          </a:prstGeom>
          <a:solidFill>
            <a:srgbClr val="000000">
              <a:alpha val="0"/>
            </a:srgbClr>
          </a:solidFill>
        </p:spPr>
        <p:txBody>
          <a:bodyPr/>
          <a:lstStyle/>
          <a:p>
            <a:endParaRPr lang="en-US"/>
          </a:p>
        </p:txBody>
      </p:sp>
      <p:sp>
        <p:nvSpPr>
          <p:cNvPr id="10" name="AutoShape 10"/>
          <p:cNvSpPr/>
          <p:nvPr/>
        </p:nvSpPr>
        <p:spPr>
          <a:xfrm>
            <a:off x="5816600" y="1612900"/>
            <a:ext cx="4610100" cy="4191000"/>
          </a:xfrm>
          <a:prstGeom prst="rect">
            <a:avLst/>
          </a:prstGeom>
          <a:solidFill>
            <a:srgbClr val="AAB4DC">
              <a:alpha val="47843"/>
            </a:srgbClr>
          </a:solidFill>
        </p:spPr>
        <p:txBody>
          <a:bodyPr/>
          <a:lstStyle/>
          <a:p>
            <a:endParaRPr lang="en-US"/>
          </a:p>
        </p:txBody>
      </p:sp>
      <p:sp>
        <p:nvSpPr>
          <p:cNvPr id="11" name="AutoShape 11"/>
          <p:cNvSpPr/>
          <p:nvPr/>
        </p:nvSpPr>
        <p:spPr>
          <a:xfrm>
            <a:off x="10744200" y="1612900"/>
            <a:ext cx="4610100" cy="6883400"/>
          </a:xfrm>
          <a:prstGeom prst="rect">
            <a:avLst/>
          </a:prstGeom>
          <a:solidFill>
            <a:srgbClr val="000000">
              <a:alpha val="0"/>
            </a:srgbClr>
          </a:solidFill>
        </p:spPr>
        <p:txBody>
          <a:bodyPr/>
          <a:lstStyle/>
          <a:p>
            <a:endParaRPr lang="en-US"/>
          </a:p>
        </p:txBody>
      </p:sp>
      <p:sp>
        <p:nvSpPr>
          <p:cNvPr id="12" name="AutoShape 12"/>
          <p:cNvSpPr/>
          <p:nvPr/>
        </p:nvSpPr>
        <p:spPr>
          <a:xfrm>
            <a:off x="10744200" y="1612900"/>
            <a:ext cx="4610100" cy="6883400"/>
          </a:xfrm>
          <a:prstGeom prst="rect">
            <a:avLst/>
          </a:prstGeom>
          <a:solidFill>
            <a:srgbClr val="000000">
              <a:alpha val="0"/>
            </a:srgbClr>
          </a:solidFill>
        </p:spPr>
        <p:txBody>
          <a:bodyPr/>
          <a:lstStyle/>
          <a:p>
            <a:endParaRPr lang="en-US"/>
          </a:p>
        </p:txBody>
      </p:sp>
      <p:sp>
        <p:nvSpPr>
          <p:cNvPr id="13" name="AutoShape 13"/>
          <p:cNvSpPr/>
          <p:nvPr/>
        </p:nvSpPr>
        <p:spPr>
          <a:xfrm>
            <a:off x="10744200" y="4013200"/>
            <a:ext cx="4610100" cy="4648200"/>
          </a:xfrm>
          <a:prstGeom prst="rect">
            <a:avLst/>
          </a:prstGeom>
          <a:solidFill>
            <a:srgbClr val="AAB4DC">
              <a:alpha val="47843"/>
            </a:srgbClr>
          </a:solidFill>
        </p:spPr>
        <p:txBody>
          <a:bodyPr/>
          <a:lstStyle/>
          <a:p>
            <a:endParaRPr lang="en-US"/>
          </a:p>
        </p:txBody>
      </p:sp>
      <p:pic>
        <p:nvPicPr>
          <p:cNvPr id="14" name="Picture 14"/>
          <p:cNvPicPr>
            <a:picLocks noChangeAspect="1"/>
          </p:cNvPicPr>
          <p:nvPr/>
        </p:nvPicPr>
        <p:blipFill>
          <a:blip r:embed="rId3" cstate="print"/>
          <a:srcRect t="11000" b="11000"/>
          <a:stretch>
            <a:fillRect/>
          </a:stretch>
        </p:blipFill>
        <p:spPr>
          <a:xfrm>
            <a:off x="876300" y="1612900"/>
            <a:ext cx="4610100" cy="2400300"/>
          </a:xfrm>
          <a:prstGeom prst="roundRect">
            <a:avLst>
              <a:gd name="adj" fmla="val 3174"/>
            </a:avLst>
          </a:prstGeom>
        </p:spPr>
      </p:pic>
      <p:pic>
        <p:nvPicPr>
          <p:cNvPr id="15" name="Picture 15"/>
          <p:cNvPicPr>
            <a:picLocks noChangeAspect="1"/>
          </p:cNvPicPr>
          <p:nvPr/>
        </p:nvPicPr>
        <p:blipFill>
          <a:blip r:embed="rId4" cstate="print"/>
          <a:stretch>
            <a:fillRect/>
          </a:stretch>
        </p:blipFill>
        <p:spPr>
          <a:xfrm>
            <a:off x="5842000" y="6096000"/>
            <a:ext cx="4495800" cy="2400300"/>
          </a:xfrm>
          <a:prstGeom prst="roundRect">
            <a:avLst>
              <a:gd name="adj" fmla="val 3174"/>
            </a:avLst>
          </a:prstGeom>
        </p:spPr>
      </p:pic>
      <p:pic>
        <p:nvPicPr>
          <p:cNvPr id="16" name="Picture 16"/>
          <p:cNvPicPr>
            <a:picLocks noChangeAspect="1"/>
          </p:cNvPicPr>
          <p:nvPr/>
        </p:nvPicPr>
        <p:blipFill>
          <a:blip r:embed="rId5" cstate="print"/>
          <a:stretch>
            <a:fillRect/>
          </a:stretch>
        </p:blipFill>
        <p:spPr>
          <a:xfrm>
            <a:off x="10947400" y="1447800"/>
            <a:ext cx="4343399" cy="2400300"/>
          </a:xfrm>
          <a:prstGeom prst="rect">
            <a:avLst/>
          </a:prstGeom>
          <a:ln>
            <a:noFill/>
          </a:ln>
          <a:effectLst>
            <a:softEdge rad="112500"/>
          </a:effectLst>
        </p:spPr>
      </p:pic>
      <p:sp>
        <p:nvSpPr>
          <p:cNvPr id="17" name="TextBox 17"/>
          <p:cNvSpPr txBox="1"/>
          <p:nvPr/>
        </p:nvSpPr>
        <p:spPr>
          <a:xfrm>
            <a:off x="876300" y="635000"/>
            <a:ext cx="14490700" cy="558800"/>
          </a:xfrm>
          <a:prstGeom prst="rect">
            <a:avLst/>
          </a:prstGeom>
          <a:solidFill>
            <a:srgbClr val="000000">
              <a:alpha val="0"/>
            </a:srgbClr>
          </a:solidFill>
        </p:spPr>
        <p:txBody>
          <a:bodyPr lIns="0" tIns="0" rIns="0" bIns="0" rtlCol="0" anchor="ctr"/>
          <a:lstStyle/>
          <a:p>
            <a:pPr indent="0" algn="l">
              <a:lnSpc>
                <a:spcPct val="120000"/>
              </a:lnSpc>
              <a:defRPr/>
            </a:pPr>
            <a:r>
              <a:rPr lang="en-US" sz="3600" b="1" dirty="0">
                <a:solidFill>
                  <a:srgbClr val="3154D4"/>
                </a:solidFill>
                <a:latin typeface="Bookman Old Style" pitchFamily="18" charset="0"/>
              </a:rPr>
              <a:t>Information de contact et assistance</a:t>
            </a:r>
            <a:endParaRPr lang="en-US" sz="1100" dirty="0">
              <a:latin typeface="Bookman Old Style" pitchFamily="18" charset="0"/>
            </a:endParaRPr>
          </a:p>
        </p:txBody>
      </p:sp>
      <p:sp>
        <p:nvSpPr>
          <p:cNvPr id="18" name="TextBox 18"/>
          <p:cNvSpPr txBox="1"/>
          <p:nvPr/>
        </p:nvSpPr>
        <p:spPr>
          <a:xfrm>
            <a:off x="1130300" y="4533900"/>
            <a:ext cx="4114800" cy="419100"/>
          </a:xfrm>
          <a:prstGeom prst="rect">
            <a:avLst/>
          </a:prstGeom>
          <a:solidFill>
            <a:srgbClr val="000000">
              <a:alpha val="0"/>
            </a:srgbClr>
          </a:solidFill>
        </p:spPr>
        <p:txBody>
          <a:bodyPr lIns="0" tIns="0" rIns="0" bIns="0" rtlCol="0" anchor="ctr"/>
          <a:lstStyle/>
          <a:p>
            <a:pPr indent="0" algn="l">
              <a:lnSpc>
                <a:spcPct val="120000"/>
              </a:lnSpc>
              <a:defRPr/>
            </a:pPr>
            <a:r>
              <a:rPr lang="en-US" sz="2700" b="1" dirty="0" err="1">
                <a:solidFill>
                  <a:srgbClr val="3154D4"/>
                </a:solidFill>
                <a:latin typeface="Bookman Old Style" pitchFamily="18" charset="0"/>
              </a:rPr>
              <a:t>Demandes</a:t>
            </a:r>
            <a:r>
              <a:rPr lang="en-US" sz="2700" b="1" dirty="0">
                <a:solidFill>
                  <a:srgbClr val="3154D4"/>
                </a:solidFill>
                <a:latin typeface="Bookman Old Style" pitchFamily="18" charset="0"/>
              </a:rPr>
              <a:t> </a:t>
            </a:r>
            <a:r>
              <a:rPr lang="en-US" sz="2700" b="1" dirty="0" err="1">
                <a:solidFill>
                  <a:srgbClr val="3154D4"/>
                </a:solidFill>
                <a:latin typeface="Bookman Old Style" pitchFamily="18" charset="0"/>
              </a:rPr>
              <a:t>générales</a:t>
            </a:r>
            <a:endParaRPr lang="en-US" sz="1100" dirty="0">
              <a:latin typeface="Bookman Old Style" pitchFamily="18" charset="0"/>
            </a:endParaRPr>
          </a:p>
        </p:txBody>
      </p:sp>
      <p:sp>
        <p:nvSpPr>
          <p:cNvPr id="19" name="TextBox 19"/>
          <p:cNvSpPr txBox="1"/>
          <p:nvPr/>
        </p:nvSpPr>
        <p:spPr>
          <a:xfrm>
            <a:off x="6057900" y="1841500"/>
            <a:ext cx="4114800" cy="419100"/>
          </a:xfrm>
          <a:prstGeom prst="rect">
            <a:avLst/>
          </a:prstGeom>
          <a:solidFill>
            <a:srgbClr val="000000">
              <a:alpha val="0"/>
            </a:srgbClr>
          </a:solidFill>
        </p:spPr>
        <p:txBody>
          <a:bodyPr lIns="0" tIns="0" rIns="0" bIns="0" rtlCol="0" anchor="ctr"/>
          <a:lstStyle/>
          <a:p>
            <a:pPr indent="0" algn="l">
              <a:lnSpc>
                <a:spcPct val="120000"/>
              </a:lnSpc>
              <a:defRPr/>
            </a:pPr>
            <a:r>
              <a:rPr lang="en-US" sz="2700" b="1" dirty="0">
                <a:solidFill>
                  <a:srgbClr val="3154D4"/>
                </a:solidFill>
                <a:latin typeface="Bookman Old Style" pitchFamily="18" charset="0"/>
              </a:rPr>
              <a:t>Assistance visa</a:t>
            </a:r>
            <a:endParaRPr lang="en-US" sz="1100" dirty="0">
              <a:latin typeface="Bookman Old Style" pitchFamily="18" charset="0"/>
            </a:endParaRPr>
          </a:p>
        </p:txBody>
      </p:sp>
      <p:sp>
        <p:nvSpPr>
          <p:cNvPr id="20" name="TextBox 20"/>
          <p:cNvSpPr txBox="1"/>
          <p:nvPr/>
        </p:nvSpPr>
        <p:spPr>
          <a:xfrm>
            <a:off x="10998200" y="4267200"/>
            <a:ext cx="4114800" cy="419100"/>
          </a:xfrm>
          <a:prstGeom prst="rect">
            <a:avLst/>
          </a:prstGeom>
          <a:solidFill>
            <a:srgbClr val="000000">
              <a:alpha val="0"/>
            </a:srgbClr>
          </a:solidFill>
        </p:spPr>
        <p:txBody>
          <a:bodyPr lIns="0" tIns="0" rIns="0" bIns="0" rtlCol="0" anchor="ctr"/>
          <a:lstStyle/>
          <a:p>
            <a:pPr indent="0" algn="l">
              <a:lnSpc>
                <a:spcPct val="120000"/>
              </a:lnSpc>
              <a:defRPr/>
            </a:pPr>
            <a:r>
              <a:rPr lang="en-US" sz="2700" b="1" dirty="0">
                <a:solidFill>
                  <a:srgbClr val="3154D4"/>
                </a:solidFill>
                <a:latin typeface="Bookman Old Style" pitchFamily="18" charset="0"/>
              </a:rPr>
              <a:t>Relations avec les </a:t>
            </a:r>
            <a:r>
              <a:rPr lang="en-US" sz="2700" b="1" dirty="0" err="1">
                <a:solidFill>
                  <a:srgbClr val="3154D4"/>
                </a:solidFill>
                <a:latin typeface="Bookman Old Style" pitchFamily="18" charset="0"/>
              </a:rPr>
              <a:t>médias</a:t>
            </a:r>
            <a:endParaRPr lang="en-US" sz="1100" dirty="0">
              <a:latin typeface="Bookman Old Style" pitchFamily="18" charset="0"/>
            </a:endParaRPr>
          </a:p>
        </p:txBody>
      </p:sp>
      <p:sp>
        <p:nvSpPr>
          <p:cNvPr id="21" name="TextBox 21"/>
          <p:cNvSpPr txBox="1"/>
          <p:nvPr/>
        </p:nvSpPr>
        <p:spPr>
          <a:xfrm>
            <a:off x="1010557" y="5106988"/>
            <a:ext cx="4628243" cy="2794000"/>
          </a:xfrm>
          <a:prstGeom prst="rect">
            <a:avLst/>
          </a:prstGeom>
          <a:solidFill>
            <a:srgbClr val="000000">
              <a:alpha val="0"/>
            </a:srgbClr>
          </a:solidFill>
        </p:spPr>
        <p:txBody>
          <a:bodyPr lIns="0" tIns="0" rIns="0" bIns="0" rtlCol="0" anchor="ctr"/>
          <a:lstStyle/>
          <a:p>
            <a:pPr indent="0" algn="l">
              <a:lnSpc>
                <a:spcPct val="150000"/>
              </a:lnSpc>
              <a:defRPr/>
            </a:pPr>
            <a:r>
              <a:rPr lang="en-US" sz="1800" b="1" dirty="0">
                <a:solidFill>
                  <a:srgbClr val="030303"/>
                </a:solidFill>
                <a:latin typeface="Bookman Old Style" pitchFamily="18" charset="0"/>
              </a:rPr>
              <a:t>Pour toute question </a:t>
            </a:r>
            <a:r>
              <a:rPr lang="en-US" sz="1800" b="1" dirty="0" err="1">
                <a:solidFill>
                  <a:srgbClr val="030303"/>
                </a:solidFill>
                <a:latin typeface="Bookman Old Style" pitchFamily="18" charset="0"/>
              </a:rPr>
              <a:t>générale</a:t>
            </a:r>
            <a:r>
              <a:rPr lang="en-US" sz="1800" b="1" dirty="0">
                <a:solidFill>
                  <a:srgbClr val="030303"/>
                </a:solidFill>
                <a:latin typeface="Bookman Old Style" pitchFamily="18" charset="0"/>
              </a:rPr>
              <a:t>, information sur </a:t>
            </a:r>
            <a:r>
              <a:rPr lang="en-US" sz="1800" b="1" dirty="0" err="1">
                <a:solidFill>
                  <a:srgbClr val="030303"/>
                </a:solidFill>
                <a:latin typeface="Bookman Old Style" pitchFamily="18" charset="0"/>
              </a:rPr>
              <a:t>l’évènement</a:t>
            </a:r>
            <a:r>
              <a:rPr lang="en-US" sz="1800" b="1" dirty="0">
                <a:solidFill>
                  <a:srgbClr val="030303"/>
                </a:solidFill>
                <a:latin typeface="Bookman Old Style" pitchFamily="18" charset="0"/>
              </a:rPr>
              <a:t> et assistance </a:t>
            </a:r>
            <a:r>
              <a:rPr lang="en-US" sz="1800" b="1" dirty="0" err="1">
                <a:solidFill>
                  <a:srgbClr val="030303"/>
                </a:solidFill>
                <a:latin typeface="Bookman Old Style" pitchFamily="18" charset="0"/>
              </a:rPr>
              <a:t>durant</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votre</a:t>
            </a:r>
            <a:r>
              <a:rPr lang="en-US" sz="1800" b="1" dirty="0">
                <a:solidFill>
                  <a:srgbClr val="030303"/>
                </a:solidFill>
                <a:latin typeface="Bookman Old Style" pitchFamily="18" charset="0"/>
              </a:rPr>
              <a:t> séjour à New Delhi, </a:t>
            </a:r>
            <a:r>
              <a:rPr lang="en-US" sz="1800" b="1" dirty="0" err="1">
                <a:solidFill>
                  <a:srgbClr val="030303"/>
                </a:solidFill>
                <a:latin typeface="Bookman Old Style" pitchFamily="18" charset="0"/>
              </a:rPr>
              <a:t>veuillez</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contacter</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l’équipe</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d’assistance</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dédiée</a:t>
            </a:r>
            <a:r>
              <a:rPr lang="en-US" sz="1800" b="1" dirty="0">
                <a:solidFill>
                  <a:srgbClr val="030303"/>
                </a:solidFill>
                <a:latin typeface="Bookman Old Style" pitchFamily="18" charset="0"/>
              </a:rPr>
              <a:t> à </a:t>
            </a:r>
            <a:r>
              <a:rPr lang="en-US" sz="1800" b="1" dirty="0" err="1">
                <a:solidFill>
                  <a:srgbClr val="030303"/>
                </a:solidFill>
                <a:latin typeface="Bookman Old Style" pitchFamily="18" charset="0"/>
              </a:rPr>
              <a:t>l’adresse</a:t>
            </a:r>
            <a:r>
              <a:rPr lang="en-US" sz="1800" b="1" dirty="0">
                <a:solidFill>
                  <a:srgbClr val="030303"/>
                </a:solidFill>
                <a:latin typeface="Bookman Old Style" pitchFamily="18" charset="0"/>
              </a:rPr>
              <a:t> </a:t>
            </a:r>
            <a:r>
              <a:rPr lang="en-US" sz="1800" b="1" dirty="0">
                <a:solidFill>
                  <a:srgbClr val="C00000"/>
                </a:solidFill>
                <a:latin typeface="Bookman Old Style" pitchFamily="18" charset="0"/>
              </a:rPr>
              <a:t>info_igcindia2025@sangeetnatak.gov.in</a:t>
            </a:r>
            <a:r>
              <a:rPr lang="en-US" sz="1800" b="1" dirty="0">
                <a:solidFill>
                  <a:srgbClr val="030303"/>
                </a:solidFill>
                <a:latin typeface="Bookman Old Style" pitchFamily="18" charset="0"/>
              </a:rPr>
              <a:t> pour des </a:t>
            </a:r>
            <a:r>
              <a:rPr lang="en-US" sz="1800" b="1" dirty="0" err="1">
                <a:solidFill>
                  <a:srgbClr val="030303"/>
                </a:solidFill>
                <a:latin typeface="Bookman Old Style" pitchFamily="18" charset="0"/>
              </a:rPr>
              <a:t>réponses</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rapides</a:t>
            </a:r>
            <a:r>
              <a:rPr lang="en-US" sz="1800" b="1" dirty="0">
                <a:solidFill>
                  <a:srgbClr val="030303"/>
                </a:solidFill>
                <a:latin typeface="Bookman Old Style" pitchFamily="18" charset="0"/>
              </a:rPr>
              <a:t> et </a:t>
            </a:r>
            <a:r>
              <a:rPr lang="en-US" sz="1800" b="1" dirty="0" err="1">
                <a:solidFill>
                  <a:srgbClr val="030303"/>
                </a:solidFill>
                <a:latin typeface="Bookman Old Style" pitchFamily="18" charset="0"/>
              </a:rPr>
              <a:t>utiles</a:t>
            </a:r>
            <a:r>
              <a:rPr lang="en-US" sz="1800" b="1" dirty="0">
                <a:solidFill>
                  <a:srgbClr val="030303"/>
                </a:solidFill>
                <a:latin typeface="Poppins"/>
              </a:rPr>
              <a:t>.</a:t>
            </a:r>
            <a:endParaRPr lang="en-US" sz="1100" dirty="0"/>
          </a:p>
        </p:txBody>
      </p:sp>
      <p:sp>
        <p:nvSpPr>
          <p:cNvPr id="22" name="TextBox 22"/>
          <p:cNvSpPr txBox="1"/>
          <p:nvPr/>
        </p:nvSpPr>
        <p:spPr>
          <a:xfrm>
            <a:off x="6070600" y="2679700"/>
            <a:ext cx="4114800" cy="2438400"/>
          </a:xfrm>
          <a:prstGeom prst="rect">
            <a:avLst/>
          </a:prstGeom>
          <a:solidFill>
            <a:srgbClr val="000000">
              <a:alpha val="0"/>
            </a:srgbClr>
          </a:solidFill>
        </p:spPr>
        <p:txBody>
          <a:bodyPr lIns="0" tIns="0" rIns="0" bIns="0" rtlCol="0" anchor="ctr"/>
          <a:lstStyle/>
          <a:p>
            <a:pPr indent="0" algn="l">
              <a:lnSpc>
                <a:spcPct val="150000"/>
              </a:lnSpc>
              <a:defRPr/>
            </a:pPr>
            <a:r>
              <a:rPr lang="en-US" b="1" dirty="0" err="1">
                <a:solidFill>
                  <a:srgbClr val="030303"/>
                </a:solidFill>
                <a:latin typeface="Bookman Old Style" pitchFamily="18" charset="0"/>
              </a:rPr>
              <a:t>Toutes</a:t>
            </a:r>
            <a:r>
              <a:rPr lang="en-US" b="1" dirty="0">
                <a:solidFill>
                  <a:srgbClr val="030303"/>
                </a:solidFill>
                <a:latin typeface="Bookman Old Style" pitchFamily="18" charset="0"/>
              </a:rPr>
              <a:t> les </a:t>
            </a:r>
            <a:r>
              <a:rPr lang="en-US" b="1" dirty="0" err="1">
                <a:solidFill>
                  <a:srgbClr val="030303"/>
                </a:solidFill>
                <a:latin typeface="Bookman Old Style" pitchFamily="18" charset="0"/>
              </a:rPr>
              <a:t>demandes</a:t>
            </a:r>
            <a:r>
              <a:rPr lang="en-US" b="1" dirty="0">
                <a:solidFill>
                  <a:srgbClr val="030303"/>
                </a:solidFill>
                <a:latin typeface="Bookman Old Style" pitchFamily="18" charset="0"/>
              </a:rPr>
              <a:t> </a:t>
            </a:r>
            <a:r>
              <a:rPr lang="en-US" b="1" dirty="0" err="1">
                <a:solidFill>
                  <a:srgbClr val="030303"/>
                </a:solidFill>
                <a:latin typeface="Bookman Old Style" pitchFamily="18" charset="0"/>
              </a:rPr>
              <a:t>liées</a:t>
            </a:r>
            <a:r>
              <a:rPr lang="en-US" b="1" dirty="0">
                <a:solidFill>
                  <a:srgbClr val="030303"/>
                </a:solidFill>
                <a:latin typeface="Bookman Old Style" pitchFamily="18" charset="0"/>
              </a:rPr>
              <a:t> aux visas et à la</a:t>
            </a:r>
            <a:r>
              <a:rPr lang="en-US" sz="1800" b="1" dirty="0">
                <a:solidFill>
                  <a:srgbClr val="030303"/>
                </a:solidFill>
                <a:latin typeface="Bookman Old Style" pitchFamily="18" charset="0"/>
              </a:rPr>
              <a:t> documentation </a:t>
            </a:r>
            <a:r>
              <a:rPr lang="en-US" sz="1800" b="1" dirty="0" err="1">
                <a:solidFill>
                  <a:srgbClr val="030303"/>
                </a:solidFill>
                <a:latin typeface="Bookman Old Style" pitchFamily="18" charset="0"/>
              </a:rPr>
              <a:t>peuvent</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être</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adressées</a:t>
            </a:r>
            <a:r>
              <a:rPr lang="en-US" sz="1800" b="1" dirty="0">
                <a:solidFill>
                  <a:srgbClr val="030303"/>
                </a:solidFill>
                <a:latin typeface="Bookman Old Style" pitchFamily="18" charset="0"/>
              </a:rPr>
              <a:t> au point focal pour les visas à </a:t>
            </a:r>
            <a:r>
              <a:rPr lang="en-US" sz="1800" b="1" dirty="0" err="1">
                <a:solidFill>
                  <a:srgbClr val="030303"/>
                </a:solidFill>
                <a:latin typeface="Bookman Old Style" pitchFamily="18" charset="0"/>
              </a:rPr>
              <a:t>l’adresse</a:t>
            </a:r>
            <a:r>
              <a:rPr lang="en-US" sz="1800" b="1" dirty="0">
                <a:solidFill>
                  <a:srgbClr val="030303"/>
                </a:solidFill>
                <a:latin typeface="Bookman Old Style" pitchFamily="18" charset="0"/>
              </a:rPr>
              <a:t> </a:t>
            </a:r>
            <a:r>
              <a:rPr lang="en-US" sz="1800" b="1" dirty="0">
                <a:solidFill>
                  <a:srgbClr val="C00000"/>
                </a:solidFill>
                <a:latin typeface="Bookman Old Style" pitchFamily="18" charset="0"/>
              </a:rPr>
              <a:t>visa_igcindia2025@sangeetnatak.gov.in</a:t>
            </a:r>
            <a:r>
              <a:rPr lang="en-US" sz="1800" b="1" dirty="0">
                <a:solidFill>
                  <a:srgbClr val="030303"/>
                </a:solidFill>
                <a:latin typeface="Bookman Old Style" pitchFamily="18" charset="0"/>
              </a:rPr>
              <a:t> pour </a:t>
            </a:r>
            <a:r>
              <a:rPr lang="en-US" sz="1800" b="1" dirty="0" err="1">
                <a:solidFill>
                  <a:srgbClr val="030303"/>
                </a:solidFill>
                <a:latin typeface="Bookman Old Style" pitchFamily="18" charset="0"/>
              </a:rPr>
              <a:t>une</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organisation</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fluide</a:t>
            </a:r>
            <a:r>
              <a:rPr lang="en-US" sz="1800" b="1" dirty="0">
                <a:solidFill>
                  <a:srgbClr val="030303"/>
                </a:solidFill>
                <a:latin typeface="Bookman Old Style" pitchFamily="18" charset="0"/>
              </a:rPr>
              <a:t> de </a:t>
            </a:r>
            <a:r>
              <a:rPr lang="en-US" sz="1800" b="1" dirty="0" err="1">
                <a:solidFill>
                  <a:srgbClr val="030303"/>
                </a:solidFill>
                <a:latin typeface="Bookman Old Style" pitchFamily="18" charset="0"/>
              </a:rPr>
              <a:t>votre</a:t>
            </a:r>
            <a:r>
              <a:rPr lang="en-US" sz="1800" b="1" dirty="0">
                <a:solidFill>
                  <a:srgbClr val="030303"/>
                </a:solidFill>
                <a:latin typeface="Bookman Old Style" pitchFamily="18" charset="0"/>
              </a:rPr>
              <a:t> voyage.</a:t>
            </a:r>
            <a:endParaRPr lang="en-US" sz="1100" dirty="0">
              <a:latin typeface="Bookman Old Style" pitchFamily="18" charset="0"/>
            </a:endParaRPr>
          </a:p>
        </p:txBody>
      </p:sp>
      <p:sp>
        <p:nvSpPr>
          <p:cNvPr id="23" name="TextBox 23"/>
          <p:cNvSpPr txBox="1"/>
          <p:nvPr/>
        </p:nvSpPr>
        <p:spPr>
          <a:xfrm>
            <a:off x="10998200" y="5168900"/>
            <a:ext cx="4368800" cy="31369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30303"/>
                </a:solidFill>
                <a:latin typeface="Bookman Old Style" pitchFamily="18" charset="0"/>
              </a:rPr>
              <a:t>Les </a:t>
            </a:r>
            <a:r>
              <a:rPr lang="en-US" b="1" dirty="0" err="1">
                <a:solidFill>
                  <a:srgbClr val="030303"/>
                </a:solidFill>
                <a:latin typeface="Bookman Old Style" pitchFamily="18" charset="0"/>
              </a:rPr>
              <a:t>j</a:t>
            </a:r>
            <a:r>
              <a:rPr lang="en-US" sz="1800" b="1" dirty="0" err="1">
                <a:solidFill>
                  <a:srgbClr val="030303"/>
                </a:solidFill>
                <a:latin typeface="Bookman Old Style" pitchFamily="18" charset="0"/>
              </a:rPr>
              <a:t>ournalistes</a:t>
            </a:r>
            <a:r>
              <a:rPr lang="en-US" sz="1800" b="1" dirty="0">
                <a:solidFill>
                  <a:srgbClr val="030303"/>
                </a:solidFill>
                <a:latin typeface="Bookman Old Style" pitchFamily="18" charset="0"/>
              </a:rPr>
              <a:t> et </a:t>
            </a:r>
            <a:r>
              <a:rPr lang="en-US" sz="1800" b="1" dirty="0" err="1">
                <a:solidFill>
                  <a:srgbClr val="030303"/>
                </a:solidFill>
                <a:latin typeface="Bookman Old Style" pitchFamily="18" charset="0"/>
              </a:rPr>
              <a:t>représentants</a:t>
            </a:r>
            <a:r>
              <a:rPr lang="en-US" sz="1800" b="1" dirty="0">
                <a:solidFill>
                  <a:srgbClr val="030303"/>
                </a:solidFill>
                <a:latin typeface="Bookman Old Style" pitchFamily="18" charset="0"/>
              </a:rPr>
              <a:t> de </a:t>
            </a:r>
            <a:r>
              <a:rPr lang="en-US" sz="1800" b="1" dirty="0" err="1">
                <a:solidFill>
                  <a:srgbClr val="030303"/>
                </a:solidFill>
                <a:latin typeface="Bookman Old Style" pitchFamily="18" charset="0"/>
              </a:rPr>
              <a:t>m</a:t>
            </a:r>
            <a:r>
              <a:rPr lang="en-US" b="1" dirty="0" err="1">
                <a:solidFill>
                  <a:srgbClr val="030303"/>
                </a:solidFill>
                <a:latin typeface="Bookman Old Style" pitchFamily="18" charset="0"/>
              </a:rPr>
              <a:t>é</a:t>
            </a:r>
            <a:r>
              <a:rPr lang="en-US" sz="1800" b="1" dirty="0" err="1">
                <a:solidFill>
                  <a:srgbClr val="030303"/>
                </a:solidFill>
                <a:latin typeface="Bookman Old Style" pitchFamily="18" charset="0"/>
              </a:rPr>
              <a:t>dias</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peuvent</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adresser</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toutes</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leurs</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demandes</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liées</a:t>
            </a:r>
            <a:r>
              <a:rPr lang="en-US" sz="1800" b="1" dirty="0">
                <a:solidFill>
                  <a:srgbClr val="030303"/>
                </a:solidFill>
                <a:latin typeface="Bookman Old Style" pitchFamily="18" charset="0"/>
              </a:rPr>
              <a:t> à la </a:t>
            </a:r>
            <a:r>
              <a:rPr lang="en-US" sz="1800" b="1" dirty="0" err="1">
                <a:solidFill>
                  <a:srgbClr val="030303"/>
                </a:solidFill>
                <a:latin typeface="Bookman Old Style" pitchFamily="18" charset="0"/>
              </a:rPr>
              <a:t>presse</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d’entretiens</a:t>
            </a:r>
            <a:r>
              <a:rPr lang="en-US" sz="1800" b="1" dirty="0">
                <a:solidFill>
                  <a:srgbClr val="030303"/>
                </a:solidFill>
                <a:latin typeface="Bookman Old Style" pitchFamily="18" charset="0"/>
              </a:rPr>
              <a:t> et de coordination de couverture à </a:t>
            </a:r>
            <a:r>
              <a:rPr lang="en-US" sz="1800" b="1" dirty="0" err="1">
                <a:solidFill>
                  <a:srgbClr val="030303"/>
                </a:solidFill>
                <a:latin typeface="Bookman Old Style" pitchFamily="18" charset="0"/>
              </a:rPr>
              <a:t>l’équipe</a:t>
            </a:r>
            <a:r>
              <a:rPr lang="en-US" sz="1800" b="1" dirty="0">
                <a:solidFill>
                  <a:srgbClr val="030303"/>
                </a:solidFill>
                <a:latin typeface="Bookman Old Style" pitchFamily="18" charset="0"/>
              </a:rPr>
              <a:t> </a:t>
            </a:r>
            <a:r>
              <a:rPr lang="en-US" sz="1800" b="1" dirty="0" err="1">
                <a:solidFill>
                  <a:srgbClr val="030303"/>
                </a:solidFill>
                <a:latin typeface="Bookman Old Style" pitchFamily="18" charset="0"/>
              </a:rPr>
              <a:t>média</a:t>
            </a:r>
            <a:r>
              <a:rPr lang="en-US" sz="1800" b="1" dirty="0">
                <a:solidFill>
                  <a:srgbClr val="030303"/>
                </a:solidFill>
                <a:latin typeface="Bookman Old Style" pitchFamily="18" charset="0"/>
              </a:rPr>
              <a:t> à </a:t>
            </a:r>
            <a:r>
              <a:rPr lang="en-US" sz="1800" b="1" dirty="0" err="1">
                <a:solidFill>
                  <a:srgbClr val="030303"/>
                </a:solidFill>
                <a:latin typeface="Bookman Old Style" pitchFamily="18" charset="0"/>
              </a:rPr>
              <a:t>l’adresse</a:t>
            </a:r>
            <a:r>
              <a:rPr lang="en-US" sz="1800" b="1" dirty="0">
                <a:solidFill>
                  <a:srgbClr val="030303"/>
                </a:solidFill>
                <a:latin typeface="Bookman Old Style" pitchFamily="18" charset="0"/>
              </a:rPr>
              <a:t> </a:t>
            </a:r>
            <a:r>
              <a:rPr lang="en-US" sz="1800" b="1" dirty="0">
                <a:solidFill>
                  <a:srgbClr val="C00000"/>
                </a:solidFill>
                <a:latin typeface="Bookman Old Style" pitchFamily="18" charset="0"/>
              </a:rPr>
              <a:t>media_igcindia2025@sangeetnatak</a:t>
            </a:r>
            <a:r>
              <a:rPr lang="en-US" sz="1800" b="1" dirty="0">
                <a:solidFill>
                  <a:srgbClr val="030303"/>
                </a:solidFill>
                <a:latin typeface="Bookman Old Style" pitchFamily="18" charset="0"/>
              </a:rPr>
              <a:t>.</a:t>
            </a:r>
            <a:r>
              <a:rPr lang="en-US" sz="1800" b="1" dirty="0">
                <a:solidFill>
                  <a:srgbClr val="C00000"/>
                </a:solidFill>
                <a:latin typeface="Bookman Old Style" pitchFamily="18" charset="0"/>
              </a:rPr>
              <a:t>gov.in</a:t>
            </a:r>
            <a:r>
              <a:rPr lang="en-US" sz="1800" b="1" dirty="0">
                <a:solidFill>
                  <a:srgbClr val="030303"/>
                </a:solidFill>
                <a:latin typeface="Bookman Old Style" pitchFamily="18" charset="0"/>
              </a:rPr>
              <a:t> pour </a:t>
            </a:r>
            <a:r>
              <a:rPr lang="en-US" sz="1800" b="1" dirty="0" err="1">
                <a:solidFill>
                  <a:srgbClr val="030303"/>
                </a:solidFill>
                <a:latin typeface="Bookman Old Style" pitchFamily="18" charset="0"/>
              </a:rPr>
              <a:t>une</a:t>
            </a:r>
            <a:r>
              <a:rPr lang="en-US" sz="1800" b="1" dirty="0">
                <a:solidFill>
                  <a:srgbClr val="030303"/>
                </a:solidFill>
                <a:latin typeface="Bookman Old Style" pitchFamily="18" charset="0"/>
              </a:rPr>
              <a:t> assistance </a:t>
            </a:r>
            <a:r>
              <a:rPr lang="en-US" sz="1800" b="1" dirty="0" err="1">
                <a:solidFill>
                  <a:srgbClr val="030303"/>
                </a:solidFill>
                <a:latin typeface="Bookman Old Style" pitchFamily="18" charset="0"/>
              </a:rPr>
              <a:t>complète</a:t>
            </a:r>
            <a:r>
              <a:rPr lang="en-US" sz="1800" b="1" dirty="0">
                <a:solidFill>
                  <a:srgbClr val="030303"/>
                </a:solidFill>
                <a:latin typeface="Bookman Old Style" pitchFamily="18" charset="0"/>
              </a:rPr>
              <a:t>.</a:t>
            </a:r>
            <a:endParaRPr lang="en-US" sz="1100" dirty="0">
              <a:latin typeface="Bookman Old Style" pitchFamily="18" charset="0"/>
            </a:endParaRPr>
          </a:p>
        </p:txBody>
      </p:sp>
      <p:pic>
        <p:nvPicPr>
          <p:cNvPr id="2" name="Picture 2">
            <a:extLst>
              <a:ext uri="{FF2B5EF4-FFF2-40B4-BE49-F238E27FC236}">
                <a16:creationId xmlns:a16="http://schemas.microsoft.com/office/drawing/2014/main" id="{FA554D10-791C-413B-A93A-AF722A3D48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T\Downloads\Picture1B.png">
            <a:extLst>
              <a:ext uri="{FF2B5EF4-FFF2-40B4-BE49-F238E27FC236}">
                <a16:creationId xmlns:a16="http://schemas.microsoft.com/office/drawing/2014/main" id="{4B7B0403-A54A-079A-7D46-76D6FE5B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7938"/>
            <a:ext cx="16271876" cy="915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C:\Users\Admin-IT\Downloads\Picture1B.png">
            <a:extLst>
              <a:ext uri="{FF2B5EF4-FFF2-40B4-BE49-F238E27FC236}">
                <a16:creationId xmlns:a16="http://schemas.microsoft.com/office/drawing/2014/main" id="{C0387E47-EF67-877A-58C1-3B933F82627A}"/>
              </a:ext>
            </a:extLst>
          </p:cNvPr>
          <p:cNvPicPr>
            <a:picLocks noChangeAspect="1" noChangeArrowheads="1"/>
          </p:cNvPicPr>
          <p:nvPr/>
        </p:nvPicPr>
        <p:blipFill>
          <a:blip r:embed="rId3"/>
          <a:stretch>
            <a:fillRect/>
          </a:stretch>
        </p:blipFill>
        <p:spPr bwMode="auto">
          <a:xfrm>
            <a:off x="346075" y="1524000"/>
            <a:ext cx="6715125" cy="5335588"/>
          </a:xfrm>
          <a:prstGeom prst="rect">
            <a:avLst/>
          </a:prstGeom>
          <a:ln w="127000" cap="sq">
            <a:solidFill>
              <a:schemeClr val="bg1">
                <a:lumMod val="85000"/>
              </a:schemeClr>
            </a:solidFill>
            <a:miter lim="800000"/>
          </a:ln>
          <a:effectLst>
            <a:outerShdw blurRad="57150" dist="50800" dir="2700000" algn="tl" rotWithShape="0">
              <a:srgbClr val="000000">
                <a:alpha val="40000"/>
              </a:srgbClr>
            </a:outerShdw>
          </a:effectLst>
        </p:spPr>
      </p:pic>
      <p:sp>
        <p:nvSpPr>
          <p:cNvPr id="3076" name="TextBox 13">
            <a:extLst>
              <a:ext uri="{FF2B5EF4-FFF2-40B4-BE49-F238E27FC236}">
                <a16:creationId xmlns:a16="http://schemas.microsoft.com/office/drawing/2014/main" id="{5A76EF8E-9459-B527-F15E-8C903CCB8264}"/>
              </a:ext>
            </a:extLst>
          </p:cNvPr>
          <p:cNvSpPr txBox="1">
            <a:spLocks noChangeArrowheads="1"/>
          </p:cNvSpPr>
          <p:nvPr/>
        </p:nvSpPr>
        <p:spPr bwMode="auto">
          <a:xfrm>
            <a:off x="508000" y="304800"/>
            <a:ext cx="14490700" cy="571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en-US" sz="3700" b="1" dirty="0">
                <a:solidFill>
                  <a:srgbClr val="3154D4"/>
                </a:solidFill>
                <a:latin typeface="Bookman Old Style" panose="02050604050505020204" pitchFamily="18" charset="0"/>
              </a:rPr>
              <a:t>Logo et slogan</a:t>
            </a:r>
            <a:endParaRPr lang="en-US" altLang="en-US" sz="1100" dirty="0">
              <a:latin typeface="Bookman Old Style" panose="02050604050505020204" pitchFamily="18" charset="0"/>
            </a:endParaRPr>
          </a:p>
        </p:txBody>
      </p:sp>
      <p:pic>
        <p:nvPicPr>
          <p:cNvPr id="3077" name="Picture 27">
            <a:extLst>
              <a:ext uri="{FF2B5EF4-FFF2-40B4-BE49-F238E27FC236}">
                <a16:creationId xmlns:a16="http://schemas.microsoft.com/office/drawing/2014/main" id="{DDC39E29-7D64-889E-13AE-324F8A4FD2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8">
            <a:extLst>
              <a:ext uri="{FF2B5EF4-FFF2-40B4-BE49-F238E27FC236}">
                <a16:creationId xmlns:a16="http://schemas.microsoft.com/office/drawing/2014/main" id="{B28BCD12-B844-0910-3490-A1A2024F2A73}"/>
              </a:ext>
            </a:extLst>
          </p:cNvPr>
          <p:cNvPicPr>
            <a:picLocks noChangeAspect="1" noChangeArrowheads="1"/>
          </p:cNvPicPr>
          <p:nvPr/>
        </p:nvPicPr>
        <p:blipFill>
          <a:blip r:embed="rId5"/>
          <a:srcRect/>
          <a:stretch>
            <a:fillRect/>
          </a:stretch>
        </p:blipFill>
        <p:spPr bwMode="auto">
          <a:xfrm>
            <a:off x="7775575" y="1524000"/>
            <a:ext cx="8210550" cy="5334000"/>
          </a:xfrm>
          <a:prstGeom prst="rect">
            <a:avLst/>
          </a:prstGeom>
          <a:ln w="127000" cap="sq">
            <a:solidFill>
              <a:schemeClr val="bg1">
                <a:lumMod val="75000"/>
              </a:schemeClr>
            </a:solidFill>
            <a:miter lim="800000"/>
          </a:ln>
          <a:effectLst>
            <a:outerShdw blurRad="57150" dist="50800" dir="2700000" algn="tl" rotWithShape="0">
              <a:srgbClr val="000000">
                <a:alpha val="4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1E1F91D9-3A4D-2CED-20BE-CDA85A4E47EE}"/>
              </a:ext>
            </a:extLst>
          </p:cNvPr>
          <p:cNvSpPr>
            <a:spLocks noChangeArrowheads="1"/>
          </p:cNvSpPr>
          <p:nvPr/>
        </p:nvSpPr>
        <p:spPr bwMode="auto">
          <a:xfrm>
            <a:off x="0" y="0"/>
            <a:ext cx="16256000" cy="9144000"/>
          </a:xfrm>
          <a:prstGeom prst="rect">
            <a:avLst/>
          </a:prstGeom>
          <a:solidFill>
            <a:srgbClr val="0D0A2C">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21507" name="Picture 3">
            <a:extLst>
              <a:ext uri="{FF2B5EF4-FFF2-40B4-BE49-F238E27FC236}">
                <a16:creationId xmlns:a16="http://schemas.microsoft.com/office/drawing/2014/main" id="{9A1559C8-AE4C-9CEB-17A7-A706C07CC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99" r="999"/>
          <a:stretch>
            <a:fillRect/>
          </a:stretch>
        </p:blipFill>
        <p:spPr bwMode="auto">
          <a:xfrm>
            <a:off x="0" y="-12700"/>
            <a:ext cx="16256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5">
            <a:extLst>
              <a:ext uri="{FF2B5EF4-FFF2-40B4-BE49-F238E27FC236}">
                <a16:creationId xmlns:a16="http://schemas.microsoft.com/office/drawing/2014/main" id="{CBEE53C3-71BF-33AD-020C-29B72A6DF9ED}"/>
              </a:ext>
            </a:extLst>
          </p:cNvPr>
          <p:cNvSpPr txBox="1">
            <a:spLocks noChangeArrowheads="1"/>
          </p:cNvSpPr>
          <p:nvPr/>
        </p:nvSpPr>
        <p:spPr bwMode="auto">
          <a:xfrm>
            <a:off x="862013" y="2667000"/>
            <a:ext cx="14490700" cy="7493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60000"/>
              </a:lnSpc>
            </a:pPr>
            <a:r>
              <a:rPr lang="en-US" altLang="en-US" sz="4900" b="1" dirty="0">
                <a:solidFill>
                  <a:srgbClr val="C00000"/>
                </a:solidFill>
                <a:latin typeface="Amasis MT Pro Medium" panose="020F0502020204030204" pitchFamily="18" charset="0"/>
              </a:rPr>
              <a:t>MERCI</a:t>
            </a:r>
            <a:endParaRPr lang="en-US" altLang="en-US" sz="1100" dirty="0">
              <a:solidFill>
                <a:srgbClr val="C00000"/>
              </a:solidFill>
              <a:latin typeface="Amasis MT Pro Medium" panose="020F0502020204030204" pitchFamily="18" charset="0"/>
            </a:endParaRPr>
          </a:p>
        </p:txBody>
      </p:sp>
      <p:sp>
        <p:nvSpPr>
          <p:cNvPr id="21509" name="TextBox 6">
            <a:extLst>
              <a:ext uri="{FF2B5EF4-FFF2-40B4-BE49-F238E27FC236}">
                <a16:creationId xmlns:a16="http://schemas.microsoft.com/office/drawing/2014/main" id="{40BA8558-40A1-24B5-BB81-C2A8A56DB7AA}"/>
              </a:ext>
            </a:extLst>
          </p:cNvPr>
          <p:cNvSpPr txBox="1">
            <a:spLocks noChangeArrowheads="1"/>
          </p:cNvSpPr>
          <p:nvPr/>
        </p:nvSpPr>
        <p:spPr bwMode="auto">
          <a:xfrm>
            <a:off x="903288" y="4254500"/>
            <a:ext cx="14490700" cy="5334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60000"/>
              </a:lnSpc>
            </a:pPr>
            <a:r>
              <a:rPr lang="en-US" altLang="en-US" sz="3200" b="1" dirty="0">
                <a:solidFill>
                  <a:srgbClr val="000000"/>
                </a:solidFill>
                <a:latin typeface="Bookman Old Style" panose="02050604050505020204" pitchFamily="18" charset="0"/>
              </a:rPr>
              <a:t>Bienvenue </a:t>
            </a:r>
            <a:r>
              <a:rPr lang="en-US" altLang="en-US" sz="3200" b="1" dirty="0" err="1">
                <a:solidFill>
                  <a:srgbClr val="000000"/>
                </a:solidFill>
                <a:latin typeface="Bookman Old Style" panose="02050604050505020204" pitchFamily="18" charset="0"/>
              </a:rPr>
              <a:t>en</a:t>
            </a:r>
            <a:r>
              <a:rPr lang="en-US" altLang="en-US" sz="3200" b="1" dirty="0">
                <a:solidFill>
                  <a:srgbClr val="000000"/>
                </a:solidFill>
                <a:latin typeface="Bookman Old Style" panose="02050604050505020204" pitchFamily="18" charset="0"/>
              </a:rPr>
              <a:t> Inde </a:t>
            </a:r>
          </a:p>
          <a:p>
            <a:pPr algn="ctr">
              <a:lnSpc>
                <a:spcPct val="160000"/>
              </a:lnSpc>
            </a:pPr>
            <a:r>
              <a:rPr lang="en-US" altLang="en-US" sz="3200" b="1" dirty="0">
                <a:solidFill>
                  <a:srgbClr val="000000"/>
                </a:solidFill>
                <a:latin typeface="Bookman Old Style" panose="02050604050505020204" pitchFamily="18" charset="0"/>
              </a:rPr>
              <a:t> </a:t>
            </a:r>
            <a:r>
              <a:rPr lang="fr-FR" altLang="en-US" sz="2400" b="1" dirty="0">
                <a:solidFill>
                  <a:srgbClr val="000000"/>
                </a:solidFill>
                <a:latin typeface="Bookman Old Style" panose="02050604050505020204" pitchFamily="18" charset="0"/>
              </a:rPr>
              <a:t>Une terre d’une incroyable diversité, riche en culture et chaleureuse en hospitalité</a:t>
            </a:r>
            <a:r>
              <a:rPr lang="en-US" altLang="en-US" sz="2400" b="1" dirty="0">
                <a:solidFill>
                  <a:srgbClr val="000000"/>
                </a:solidFill>
                <a:latin typeface="Bookman Old Style" panose="02050604050505020204" pitchFamily="18" charset="0"/>
              </a:rPr>
              <a:t>.</a:t>
            </a:r>
            <a:endParaRPr lang="en-US" altLang="en-US" sz="2400" dirty="0">
              <a:latin typeface="Bookman Old Style" panose="0205060405050502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T\Downloads\Picture1B.png">
            <a:extLst>
              <a:ext uri="{FF2B5EF4-FFF2-40B4-BE49-F238E27FC236}">
                <a16:creationId xmlns:a16="http://schemas.microsoft.com/office/drawing/2014/main" id="{15A40D36-58EF-EAD0-A4ED-442B39887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7938"/>
            <a:ext cx="16271876" cy="915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13">
            <a:extLst>
              <a:ext uri="{FF2B5EF4-FFF2-40B4-BE49-F238E27FC236}">
                <a16:creationId xmlns:a16="http://schemas.microsoft.com/office/drawing/2014/main" id="{A11BD469-5E14-3195-34C3-8EA97A109F8E}"/>
              </a:ext>
            </a:extLst>
          </p:cNvPr>
          <p:cNvSpPr txBox="1">
            <a:spLocks noChangeArrowheads="1"/>
          </p:cNvSpPr>
          <p:nvPr/>
        </p:nvSpPr>
        <p:spPr bwMode="auto">
          <a:xfrm>
            <a:off x="508000" y="304800"/>
            <a:ext cx="14490700" cy="571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en-US" sz="3700" b="1" dirty="0">
                <a:solidFill>
                  <a:srgbClr val="3154D4"/>
                </a:solidFill>
                <a:latin typeface="Bookman Old Style" panose="02050604050505020204" pitchFamily="18" charset="0"/>
              </a:rPr>
              <a:t>Logo et slogan : note explicative  </a:t>
            </a:r>
            <a:endParaRPr lang="en-US" altLang="en-US" sz="1100" dirty="0">
              <a:latin typeface="Bookman Old Style" panose="02050604050505020204" pitchFamily="18" charset="0"/>
            </a:endParaRPr>
          </a:p>
        </p:txBody>
      </p:sp>
      <p:pic>
        <p:nvPicPr>
          <p:cNvPr id="4100" name="Picture 27">
            <a:extLst>
              <a:ext uri="{FF2B5EF4-FFF2-40B4-BE49-F238E27FC236}">
                <a16:creationId xmlns:a16="http://schemas.microsoft.com/office/drawing/2014/main" id="{AB9B9CF5-41F3-0EA2-F60C-EB4927DDE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7">
            <a:extLst>
              <a:ext uri="{FF2B5EF4-FFF2-40B4-BE49-F238E27FC236}">
                <a16:creationId xmlns:a16="http://schemas.microsoft.com/office/drawing/2014/main" id="{79314472-5C6C-5BF7-07FA-9583FAF49F6D}"/>
              </a:ext>
            </a:extLst>
          </p:cNvPr>
          <p:cNvSpPr>
            <a:spLocks noChangeArrowheads="1"/>
          </p:cNvSpPr>
          <p:nvPr/>
        </p:nvSpPr>
        <p:spPr bwMode="auto">
          <a:xfrm>
            <a:off x="355600" y="1219200"/>
            <a:ext cx="7467600" cy="7620000"/>
          </a:xfrm>
          <a:prstGeom prst="rect">
            <a:avLst/>
          </a:prstGeom>
          <a:solidFill>
            <a:srgbClr val="AAB4DC">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4122" name="Picture 26" descr="C:\Users\Admin-IT\Desktop\NEW LOGO DES-3.jpg">
            <a:extLst>
              <a:ext uri="{FF2B5EF4-FFF2-40B4-BE49-F238E27FC236}">
                <a16:creationId xmlns:a16="http://schemas.microsoft.com/office/drawing/2014/main" id="{C883A878-24F2-83A4-4317-70215342A0BC}"/>
              </a:ext>
            </a:extLst>
          </p:cNvPr>
          <p:cNvPicPr>
            <a:picLocks noChangeAspect="1" noChangeArrowheads="1"/>
          </p:cNvPicPr>
          <p:nvPr/>
        </p:nvPicPr>
        <p:blipFill>
          <a:blip r:embed="rId4" cstate="print"/>
          <a:srcRect/>
          <a:stretch>
            <a:fillRect/>
          </a:stretch>
        </p:blipFill>
        <p:spPr bwMode="auto">
          <a:xfrm>
            <a:off x="1651000" y="1185498"/>
            <a:ext cx="4038600" cy="3005502"/>
          </a:xfrm>
          <a:prstGeom prst="rect">
            <a:avLst/>
          </a:prstGeom>
          <a:ln>
            <a:noFill/>
          </a:ln>
          <a:effectLst>
            <a:softEdge rad="112500"/>
          </a:effectLst>
        </p:spPr>
      </p:pic>
      <p:sp>
        <p:nvSpPr>
          <p:cNvPr id="4103" name="Rectangle 27">
            <a:extLst>
              <a:ext uri="{FF2B5EF4-FFF2-40B4-BE49-F238E27FC236}">
                <a16:creationId xmlns:a16="http://schemas.microsoft.com/office/drawing/2014/main" id="{E494DE12-AB9F-DB66-3914-9B30F731686D}"/>
              </a:ext>
            </a:extLst>
          </p:cNvPr>
          <p:cNvSpPr>
            <a:spLocks noChangeArrowheads="1"/>
          </p:cNvSpPr>
          <p:nvPr/>
        </p:nvSpPr>
        <p:spPr bwMode="auto">
          <a:xfrm>
            <a:off x="338139" y="4252149"/>
            <a:ext cx="74088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2400" b="1" dirty="0">
                <a:solidFill>
                  <a:srgbClr val="243E8B"/>
                </a:solidFill>
                <a:latin typeface="Bookman Old Style" panose="02050604050505020204" pitchFamily="18" charset="0"/>
                <a:cs typeface="Lucida Sans Unicode" panose="020B0602030504020204" pitchFamily="34" charset="0"/>
              </a:rPr>
              <a:t>Hamsa Mudra (le </a:t>
            </a:r>
            <a:r>
              <a:rPr lang="en-US" altLang="en-US" sz="2400" b="1" dirty="0" err="1">
                <a:solidFill>
                  <a:srgbClr val="243E8B"/>
                </a:solidFill>
                <a:latin typeface="Bookman Old Style" panose="02050604050505020204" pitchFamily="18" charset="0"/>
                <a:cs typeface="Lucida Sans Unicode" panose="020B0602030504020204" pitchFamily="34" charset="0"/>
              </a:rPr>
              <a:t>geste</a:t>
            </a:r>
            <a:r>
              <a:rPr lang="en-US" altLang="en-US" sz="2400" b="1" dirty="0">
                <a:solidFill>
                  <a:srgbClr val="243E8B"/>
                </a:solidFill>
                <a:latin typeface="Bookman Old Style" panose="02050604050505020204" pitchFamily="18" charset="0"/>
                <a:cs typeface="Lucida Sans Unicode" panose="020B0602030504020204" pitchFamily="34" charset="0"/>
              </a:rPr>
              <a:t> du </a:t>
            </a:r>
            <a:r>
              <a:rPr lang="en-US" altLang="en-US" sz="2400" b="1" dirty="0" err="1">
                <a:solidFill>
                  <a:srgbClr val="243E8B"/>
                </a:solidFill>
                <a:latin typeface="Bookman Old Style" panose="02050604050505020204" pitchFamily="18" charset="0"/>
                <a:cs typeface="Lucida Sans Unicode" panose="020B0602030504020204" pitchFamily="34" charset="0"/>
              </a:rPr>
              <a:t>cygne</a:t>
            </a:r>
            <a:r>
              <a:rPr lang="en-US" altLang="en-US" sz="2400" b="1" dirty="0">
                <a:solidFill>
                  <a:srgbClr val="243E8B"/>
                </a:solidFill>
                <a:latin typeface="Bookman Old Style" panose="02050604050505020204" pitchFamily="18" charset="0"/>
                <a:cs typeface="Lucida Sans Unicode" panose="020B0602030504020204" pitchFamily="34" charset="0"/>
              </a:rPr>
              <a:t>) :</a:t>
            </a:r>
            <a:endParaRPr lang="en-US" altLang="en-US" sz="2400" b="1" dirty="0">
              <a:latin typeface="Bookman Old Style" panose="02050604050505020204" pitchFamily="18" charset="0"/>
            </a:endParaRPr>
          </a:p>
          <a:p>
            <a:pPr algn="just"/>
            <a:r>
              <a:rPr lang="fr-FR" altLang="en-US" sz="2200" dirty="0">
                <a:latin typeface="Bookman Old Style" panose="02050604050505020204" pitchFamily="18" charset="0"/>
                <a:cs typeface="Lucida Sans Unicode" panose="020B0602030504020204" pitchFamily="34" charset="0"/>
              </a:rPr>
              <a:t>Le </a:t>
            </a:r>
            <a:r>
              <a:rPr lang="fr-FR" altLang="en-US" sz="2200" dirty="0" err="1">
                <a:latin typeface="Bookman Old Style" panose="02050604050505020204" pitchFamily="18" charset="0"/>
                <a:cs typeface="Lucida Sans Unicode" panose="020B0602030504020204" pitchFamily="34" charset="0"/>
              </a:rPr>
              <a:t>Hamsa</a:t>
            </a:r>
            <a:r>
              <a:rPr lang="fr-FR" altLang="en-US" sz="2200" dirty="0">
                <a:latin typeface="Bookman Old Style" panose="02050604050505020204" pitchFamily="18" charset="0"/>
                <a:cs typeface="Lucida Sans Unicode" panose="020B0602030504020204" pitchFamily="34" charset="0"/>
              </a:rPr>
              <a:t> Mudra symbolise le cygne, emblème intemporel de pureté, de sagesse et de discernement spirituel. Il évoque métaphoriquement l’élégance et la fluidité, reflétant la quête du Comité intergouvernemental pour un savoir raffiné et une clarté intérieure, conditions préalables à la protection du patrimoine. Ce geste célèbre l’union du mouvement et de la pleine conscience, offrant un emblème gracieux de l’art imprégné de conscience. Visuellement, il apporte une qualité lyrique au logo, faisant écho à l’équilibre et à la beauté des formes classiques</a:t>
            </a:r>
            <a:r>
              <a:rPr lang="en-US" altLang="en-US" sz="2200" dirty="0">
                <a:latin typeface="Bookman Old Style" panose="02050604050505020204" pitchFamily="18" charset="0"/>
                <a:cs typeface="Lucida Sans Unicode" panose="020B0602030504020204" pitchFamily="34" charset="0"/>
              </a:rPr>
              <a:t>.</a:t>
            </a:r>
            <a:endParaRPr lang="en-US" altLang="en-US" sz="2200" dirty="0">
              <a:latin typeface="Bookman Old Style" panose="02050604050505020204" pitchFamily="18" charset="0"/>
            </a:endParaRPr>
          </a:p>
        </p:txBody>
      </p:sp>
      <p:sp>
        <p:nvSpPr>
          <p:cNvPr id="4104" name="AutoShape 7">
            <a:extLst>
              <a:ext uri="{FF2B5EF4-FFF2-40B4-BE49-F238E27FC236}">
                <a16:creationId xmlns:a16="http://schemas.microsoft.com/office/drawing/2014/main" id="{943B6626-6BD0-9568-4394-794CA6087FA7}"/>
              </a:ext>
            </a:extLst>
          </p:cNvPr>
          <p:cNvSpPr>
            <a:spLocks noChangeArrowheads="1"/>
          </p:cNvSpPr>
          <p:nvPr/>
        </p:nvSpPr>
        <p:spPr bwMode="auto">
          <a:xfrm>
            <a:off x="8280400" y="1219200"/>
            <a:ext cx="7467600" cy="7620000"/>
          </a:xfrm>
          <a:prstGeom prst="rect">
            <a:avLst/>
          </a:prstGeom>
          <a:solidFill>
            <a:srgbClr val="AAB4DC">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4105" name="Rectangle 1">
            <a:extLst>
              <a:ext uri="{FF2B5EF4-FFF2-40B4-BE49-F238E27FC236}">
                <a16:creationId xmlns:a16="http://schemas.microsoft.com/office/drawing/2014/main" id="{07DD378E-3073-A9F4-7161-273628188A15}"/>
              </a:ext>
            </a:extLst>
          </p:cNvPr>
          <p:cNvSpPr>
            <a:spLocks noChangeArrowheads="1"/>
          </p:cNvSpPr>
          <p:nvPr/>
        </p:nvSpPr>
        <p:spPr bwMode="auto">
          <a:xfrm>
            <a:off x="8280400" y="1314450"/>
            <a:ext cx="7289800" cy="752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fr-FR" altLang="en-US" sz="2300" dirty="0">
                <a:latin typeface="Bookman Old Style" panose="02050604050505020204" pitchFamily="18" charset="0"/>
                <a:cs typeface="Lucida Sans Unicode" panose="020B0602030504020204" pitchFamily="34" charset="0"/>
              </a:rPr>
              <a:t>Les </a:t>
            </a:r>
            <a:r>
              <a:rPr lang="fr-FR" altLang="en-US" sz="2300" dirty="0" err="1">
                <a:latin typeface="Bookman Old Style" panose="02050604050505020204" pitchFamily="18" charset="0"/>
                <a:cs typeface="Lucida Sans Unicode" panose="020B0602030504020204" pitchFamily="34" charset="0"/>
              </a:rPr>
              <a:t>Upanishads</a:t>
            </a:r>
            <a:r>
              <a:rPr lang="fr-FR" altLang="en-US" sz="2300" dirty="0">
                <a:latin typeface="Bookman Old Style" panose="02050604050505020204" pitchFamily="18" charset="0"/>
                <a:cs typeface="Lucida Sans Unicode" panose="020B0602030504020204" pitchFamily="34" charset="0"/>
              </a:rPr>
              <a:t> révèlent la vérité ultime, explorant le soi, Brahman et la libération, formant ainsi le fondement spirituel et philosophique de la sagesse indienne. Parmi les onze </a:t>
            </a:r>
            <a:r>
              <a:rPr lang="fr-FR" altLang="en-US" sz="2300" dirty="0" err="1">
                <a:latin typeface="Bookman Old Style" panose="02050604050505020204" pitchFamily="18" charset="0"/>
                <a:cs typeface="Lucida Sans Unicode" panose="020B0602030504020204" pitchFamily="34" charset="0"/>
              </a:rPr>
              <a:t>Upanishads</a:t>
            </a:r>
            <a:r>
              <a:rPr lang="fr-FR" altLang="en-US" sz="2300" dirty="0">
                <a:latin typeface="Bookman Old Style" panose="02050604050505020204" pitchFamily="18" charset="0"/>
                <a:cs typeface="Lucida Sans Unicode" panose="020B0602030504020204" pitchFamily="34" charset="0"/>
              </a:rPr>
              <a:t> fondamentales, la </a:t>
            </a:r>
            <a:r>
              <a:rPr lang="fr-FR" altLang="en-US" sz="2300" dirty="0" err="1">
                <a:latin typeface="Bookman Old Style" panose="02050604050505020204" pitchFamily="18" charset="0"/>
                <a:cs typeface="Lucida Sans Unicode" panose="020B0602030504020204" pitchFamily="34" charset="0"/>
              </a:rPr>
              <a:t>Prashnopanishad</a:t>
            </a:r>
            <a:r>
              <a:rPr lang="fr-FR" altLang="en-US" sz="2300" dirty="0">
                <a:latin typeface="Bookman Old Style" panose="02050604050505020204" pitchFamily="18" charset="0"/>
                <a:cs typeface="Lucida Sans Unicode" panose="020B0602030504020204" pitchFamily="34" charset="0"/>
              </a:rPr>
              <a:t> met l’accent sur la recherche et la compréhension à travers le dialogue, explorant la création, le souffle de vie (</a:t>
            </a:r>
            <a:r>
              <a:rPr lang="fr-FR" altLang="en-US" sz="2300" dirty="0" err="1">
                <a:latin typeface="Bookman Old Style" panose="02050604050505020204" pitchFamily="18" charset="0"/>
                <a:cs typeface="Lucida Sans Unicode" panose="020B0602030504020204" pitchFamily="34" charset="0"/>
              </a:rPr>
              <a:t>prana</a:t>
            </a:r>
            <a:r>
              <a:rPr lang="fr-FR" altLang="en-US" sz="2300" dirty="0">
                <a:latin typeface="Bookman Old Style" panose="02050604050505020204" pitchFamily="18" charset="0"/>
                <a:cs typeface="Lucida Sans Unicode" panose="020B0602030504020204" pitchFamily="34" charset="0"/>
              </a:rPr>
              <a:t>) et la nature réelle de l'âme (atman), soulignant que la connaissance acquise par le questionnement est l'essence même de la réalisation spirituelle. Le verset présent fait partie de l’invocation de paix (Shanti </a:t>
            </a:r>
            <a:r>
              <a:rPr lang="fr-FR" altLang="en-US" sz="2300" dirty="0" err="1">
                <a:latin typeface="Bookman Old Style" panose="02050604050505020204" pitchFamily="18" charset="0"/>
                <a:cs typeface="Lucida Sans Unicode" panose="020B0602030504020204" pitchFamily="34" charset="0"/>
              </a:rPr>
              <a:t>Paath</a:t>
            </a:r>
            <a:r>
              <a:rPr lang="fr-FR" altLang="en-US" sz="2300" dirty="0">
                <a:latin typeface="Bookman Old Style" panose="02050604050505020204" pitchFamily="18" charset="0"/>
                <a:cs typeface="Lucida Sans Unicode" panose="020B0602030504020204" pitchFamily="34" charset="0"/>
              </a:rPr>
              <a:t>) de la </a:t>
            </a:r>
            <a:r>
              <a:rPr lang="fr-FR" altLang="en-US" sz="2300" dirty="0" err="1">
                <a:latin typeface="Bookman Old Style" panose="02050604050505020204" pitchFamily="18" charset="0"/>
                <a:cs typeface="Lucida Sans Unicode" panose="020B0602030504020204" pitchFamily="34" charset="0"/>
              </a:rPr>
              <a:t>Prashnopanishad</a:t>
            </a:r>
            <a:r>
              <a:rPr lang="fr-FR" altLang="en-US" sz="2300" dirty="0">
                <a:latin typeface="Bookman Old Style" panose="02050604050505020204" pitchFamily="18" charset="0"/>
                <a:cs typeface="Lucida Sans Unicode" panose="020B0602030504020204" pitchFamily="34" charset="0"/>
              </a:rPr>
              <a:t> qui, dans sa totalité, prie pour la protection et l'éducation du chercheur et du maître, garantissant un environnement idéal pour recevoir la connaissance suprême. La partie sélectionnée utilisée dans le slogan souligne l’importance de percevoir la beauté inhérente qui se manifeste comme un héritage à travers les géographies, reliant ainsi le globe.</a:t>
            </a:r>
            <a:r>
              <a:rPr lang="en-US" altLang="en-US" sz="2300" dirty="0">
                <a:latin typeface="Bookman Old Style" panose="02050604050505020204" pitchFamily="18" charset="0"/>
                <a:cs typeface="Lucida Sans Unicode" panose="020B0602030504020204" pitchFamily="34" charset="0"/>
              </a:rPr>
              <a:t>.</a:t>
            </a:r>
            <a:endParaRPr lang="en-US" altLang="en-US" sz="2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Admin-IT\Downloads\Picture1B.png"/>
          <p:cNvPicPr>
            <a:picLocks noChangeAspect="1" noChangeArrowheads="1"/>
          </p:cNvPicPr>
          <p:nvPr/>
        </p:nvPicPr>
        <p:blipFill>
          <a:blip r:embed="rId2" cstate="print"/>
          <a:srcRect/>
          <a:stretch>
            <a:fillRect/>
          </a:stretch>
        </p:blipFill>
        <p:spPr bwMode="auto">
          <a:xfrm>
            <a:off x="-7938" y="-7938"/>
            <a:ext cx="16271876" cy="9159876"/>
          </a:xfrm>
          <a:prstGeom prst="rect">
            <a:avLst/>
          </a:prstGeom>
          <a:noFill/>
        </p:spPr>
      </p:pic>
      <p:pic>
        <p:nvPicPr>
          <p:cNvPr id="1026" name="Picture 2" descr="C:\Users\Admin-IT\Downloads\Picture1B.png"/>
          <p:cNvPicPr>
            <a:picLocks noChangeAspect="1" noChangeArrowheads="1"/>
          </p:cNvPicPr>
          <p:nvPr/>
        </p:nvPicPr>
        <p:blipFill>
          <a:blip r:embed="rId2" cstate="print"/>
          <a:srcRect/>
          <a:stretch>
            <a:fillRect/>
          </a:stretch>
        </p:blipFill>
        <p:spPr bwMode="auto">
          <a:xfrm>
            <a:off x="-7938" y="-7938"/>
            <a:ext cx="16271876" cy="9159876"/>
          </a:xfrm>
          <a:prstGeom prst="rect">
            <a:avLst/>
          </a:prstGeom>
          <a:noFill/>
        </p:spPr>
      </p:pic>
      <p:sp>
        <p:nvSpPr>
          <p:cNvPr id="4" name="AutoShape 4"/>
          <p:cNvSpPr/>
          <p:nvPr/>
        </p:nvSpPr>
        <p:spPr>
          <a:xfrm>
            <a:off x="1181100" y="1663700"/>
            <a:ext cx="8077200" cy="2159000"/>
          </a:xfrm>
          <a:prstGeom prst="rect">
            <a:avLst/>
          </a:prstGeom>
          <a:solidFill>
            <a:srgbClr val="000000">
              <a:alpha val="0"/>
            </a:srgbClr>
          </a:solidFill>
        </p:spPr>
        <p:txBody>
          <a:bodyPr/>
          <a:lstStyle/>
          <a:p>
            <a:endParaRPr lang="en-US"/>
          </a:p>
        </p:txBody>
      </p:sp>
      <p:sp>
        <p:nvSpPr>
          <p:cNvPr id="5" name="AutoShape 5"/>
          <p:cNvSpPr/>
          <p:nvPr/>
        </p:nvSpPr>
        <p:spPr>
          <a:xfrm>
            <a:off x="1181100" y="1663700"/>
            <a:ext cx="14414500" cy="2159000"/>
          </a:xfrm>
          <a:prstGeom prst="rect">
            <a:avLst/>
          </a:prstGeom>
          <a:solidFill>
            <a:srgbClr val="AAB4DC">
              <a:alpha val="47843"/>
            </a:srgbClr>
          </a:solidFill>
        </p:spPr>
        <p:txBody>
          <a:bodyPr/>
          <a:lstStyle/>
          <a:p>
            <a:endParaRPr lang="en-US"/>
          </a:p>
        </p:txBody>
      </p:sp>
      <p:sp>
        <p:nvSpPr>
          <p:cNvPr id="6" name="AutoShape 6"/>
          <p:cNvSpPr/>
          <p:nvPr/>
        </p:nvSpPr>
        <p:spPr>
          <a:xfrm>
            <a:off x="1181100" y="4025900"/>
            <a:ext cx="8077200" cy="4165600"/>
          </a:xfrm>
          <a:prstGeom prst="rect">
            <a:avLst/>
          </a:prstGeom>
          <a:solidFill>
            <a:srgbClr val="000000">
              <a:alpha val="0"/>
            </a:srgbClr>
          </a:solidFill>
        </p:spPr>
        <p:txBody>
          <a:bodyPr/>
          <a:lstStyle/>
          <a:p>
            <a:endParaRPr lang="en-US"/>
          </a:p>
        </p:txBody>
      </p:sp>
      <p:sp>
        <p:nvSpPr>
          <p:cNvPr id="7" name="AutoShape 7"/>
          <p:cNvSpPr/>
          <p:nvPr/>
        </p:nvSpPr>
        <p:spPr>
          <a:xfrm>
            <a:off x="2794000" y="4038600"/>
            <a:ext cx="4645152" cy="4648200"/>
          </a:xfrm>
          <a:prstGeom prst="rect">
            <a:avLst/>
          </a:prstGeom>
          <a:solidFill>
            <a:srgbClr val="AAB4DC">
              <a:alpha val="47843"/>
            </a:srgbClr>
          </a:solidFill>
        </p:spPr>
        <p:txBody>
          <a:bodyPr/>
          <a:lstStyle/>
          <a:p>
            <a:endParaRPr lang="en-US"/>
          </a:p>
        </p:txBody>
      </p:sp>
      <p:sp>
        <p:nvSpPr>
          <p:cNvPr id="9" name="AutoShape 9"/>
          <p:cNvSpPr/>
          <p:nvPr/>
        </p:nvSpPr>
        <p:spPr>
          <a:xfrm>
            <a:off x="9880600" y="4038600"/>
            <a:ext cx="4648200" cy="4648200"/>
          </a:xfrm>
          <a:prstGeom prst="rect">
            <a:avLst/>
          </a:prstGeom>
          <a:solidFill>
            <a:srgbClr val="AAB4DC">
              <a:alpha val="47843"/>
            </a:srgbClr>
          </a:solidFill>
        </p:spPr>
        <p:txBody>
          <a:bodyPr/>
          <a:lstStyle/>
          <a:p>
            <a:endParaRPr lang="en-US"/>
          </a:p>
        </p:txBody>
      </p:sp>
      <p:sp>
        <p:nvSpPr>
          <p:cNvPr id="13" name="TextBox 13"/>
          <p:cNvSpPr txBox="1"/>
          <p:nvPr/>
        </p:nvSpPr>
        <p:spPr>
          <a:xfrm>
            <a:off x="882650" y="838200"/>
            <a:ext cx="14490700" cy="571500"/>
          </a:xfrm>
          <a:prstGeom prst="rect">
            <a:avLst/>
          </a:prstGeom>
          <a:solidFill>
            <a:srgbClr val="000000">
              <a:alpha val="0"/>
            </a:srgbClr>
          </a:solidFill>
        </p:spPr>
        <p:txBody>
          <a:bodyPr lIns="0" tIns="0" rIns="0" bIns="0" rtlCol="0" anchor="ctr"/>
          <a:lstStyle/>
          <a:p>
            <a:pPr indent="0" algn="ctr">
              <a:lnSpc>
                <a:spcPct val="120000"/>
              </a:lnSpc>
              <a:defRPr/>
            </a:pPr>
            <a:r>
              <a:rPr lang="en-US" sz="3700" b="1" dirty="0" err="1">
                <a:solidFill>
                  <a:srgbClr val="3154D4"/>
                </a:solidFill>
                <a:latin typeface="Bookman Old Style" pitchFamily="18" charset="0"/>
              </a:rPr>
              <a:t>Réunions</a:t>
            </a:r>
            <a:r>
              <a:rPr lang="en-US" sz="3700" b="1" dirty="0">
                <a:solidFill>
                  <a:srgbClr val="3154D4"/>
                </a:solidFill>
                <a:latin typeface="Bookman Old Style" pitchFamily="18" charset="0"/>
              </a:rPr>
              <a:t> du Bureau et </a:t>
            </a:r>
            <a:r>
              <a:rPr lang="en-US" sz="3700" b="1" dirty="0" err="1">
                <a:solidFill>
                  <a:srgbClr val="3154D4"/>
                </a:solidFill>
                <a:latin typeface="Bookman Old Style" pitchFamily="18" charset="0"/>
              </a:rPr>
              <a:t>d’information</a:t>
            </a:r>
            <a:r>
              <a:rPr lang="en-US" sz="3700" b="1" dirty="0">
                <a:solidFill>
                  <a:srgbClr val="3154D4"/>
                </a:solidFill>
                <a:latin typeface="Bookman Old Style" pitchFamily="18" charset="0"/>
              </a:rPr>
              <a:t> et </a:t>
            </a:r>
            <a:r>
              <a:rPr lang="en-US" sz="3700" b="1" dirty="0" err="1">
                <a:solidFill>
                  <a:srgbClr val="3154D4"/>
                </a:solidFill>
                <a:latin typeface="Bookman Old Style" pitchFamily="18" charset="0"/>
              </a:rPr>
              <a:t>d’échange</a:t>
            </a:r>
            <a:endParaRPr lang="en-US" sz="1100" dirty="0">
              <a:latin typeface="Bookman Old Style" pitchFamily="18" charset="0"/>
            </a:endParaRPr>
          </a:p>
        </p:txBody>
      </p:sp>
      <p:sp>
        <p:nvSpPr>
          <p:cNvPr id="14" name="TextBox 14"/>
          <p:cNvSpPr txBox="1"/>
          <p:nvPr/>
        </p:nvSpPr>
        <p:spPr>
          <a:xfrm>
            <a:off x="1435100" y="1763123"/>
            <a:ext cx="10274300" cy="431800"/>
          </a:xfrm>
          <a:prstGeom prst="rect">
            <a:avLst/>
          </a:prstGeom>
          <a:solidFill>
            <a:srgbClr val="000000">
              <a:alpha val="0"/>
            </a:srgbClr>
          </a:solidFill>
        </p:spPr>
        <p:txBody>
          <a:bodyPr lIns="0" tIns="0" rIns="0" bIns="0" rtlCol="0" anchor="ctr"/>
          <a:lstStyle/>
          <a:p>
            <a:pPr indent="0" algn="l">
              <a:lnSpc>
                <a:spcPct val="120000"/>
              </a:lnSpc>
              <a:defRPr/>
            </a:pPr>
            <a:r>
              <a:rPr lang="en-US" sz="3600" b="1" dirty="0">
                <a:solidFill>
                  <a:srgbClr val="3154D4"/>
                </a:solidFill>
                <a:latin typeface="Bookman Old Style" pitchFamily="18" charset="0"/>
              </a:rPr>
              <a:t>Planification </a:t>
            </a:r>
            <a:r>
              <a:rPr lang="en-US" sz="3600" b="1" dirty="0" err="1">
                <a:solidFill>
                  <a:srgbClr val="3154D4"/>
                </a:solidFill>
                <a:latin typeface="Bookman Old Style" pitchFamily="18" charset="0"/>
              </a:rPr>
              <a:t>avant</a:t>
            </a:r>
            <a:r>
              <a:rPr lang="en-US" sz="3600" b="1" dirty="0">
                <a:solidFill>
                  <a:srgbClr val="3154D4"/>
                </a:solidFill>
                <a:latin typeface="Bookman Old Style" pitchFamily="18" charset="0"/>
              </a:rPr>
              <a:t> </a:t>
            </a:r>
            <a:r>
              <a:rPr lang="en-US" sz="3600" b="1" dirty="0" err="1">
                <a:solidFill>
                  <a:srgbClr val="3154D4"/>
                </a:solidFill>
                <a:latin typeface="Bookman Old Style" pitchFamily="18" charset="0"/>
              </a:rPr>
              <a:t>l’évènement</a:t>
            </a:r>
            <a:r>
              <a:rPr lang="en-US" sz="3600" b="1" dirty="0">
                <a:solidFill>
                  <a:srgbClr val="3154D4"/>
                </a:solidFill>
                <a:latin typeface="Bookman Old Style" pitchFamily="18" charset="0"/>
              </a:rPr>
              <a:t> </a:t>
            </a:r>
            <a:endParaRPr lang="en-US" sz="1400" dirty="0">
              <a:latin typeface="Bookman Old Style" pitchFamily="18" charset="0"/>
            </a:endParaRPr>
          </a:p>
        </p:txBody>
      </p:sp>
      <p:sp>
        <p:nvSpPr>
          <p:cNvPr id="15" name="TextBox 15"/>
          <p:cNvSpPr txBox="1"/>
          <p:nvPr/>
        </p:nvSpPr>
        <p:spPr>
          <a:xfrm>
            <a:off x="3835400" y="5511800"/>
            <a:ext cx="3403600" cy="355600"/>
          </a:xfrm>
          <a:prstGeom prst="rect">
            <a:avLst/>
          </a:prstGeom>
          <a:solidFill>
            <a:srgbClr val="000000">
              <a:alpha val="0"/>
            </a:srgbClr>
          </a:solidFill>
        </p:spPr>
        <p:txBody>
          <a:bodyPr lIns="0" tIns="0" rIns="0" bIns="0" rtlCol="0" anchor="ctr"/>
          <a:lstStyle/>
          <a:p>
            <a:pPr indent="0" algn="l">
              <a:lnSpc>
                <a:spcPct val="120000"/>
              </a:lnSpc>
              <a:defRPr/>
            </a:pPr>
            <a:r>
              <a:rPr lang="en-US" sz="2300" b="1" dirty="0">
                <a:solidFill>
                  <a:srgbClr val="3154D4"/>
                </a:solidFill>
                <a:latin typeface="Bookman Old Style" pitchFamily="18" charset="0"/>
              </a:rPr>
              <a:t>23 </a:t>
            </a:r>
            <a:r>
              <a:rPr lang="en-US" sz="2300" b="1" dirty="0" err="1">
                <a:solidFill>
                  <a:srgbClr val="3154D4"/>
                </a:solidFill>
                <a:latin typeface="Bookman Old Style" pitchFamily="18" charset="0"/>
              </a:rPr>
              <a:t>octobre</a:t>
            </a:r>
            <a:r>
              <a:rPr lang="en-US" sz="2300" b="1" dirty="0">
                <a:solidFill>
                  <a:srgbClr val="3154D4"/>
                </a:solidFill>
                <a:latin typeface="Bookman Old Style" pitchFamily="18" charset="0"/>
              </a:rPr>
              <a:t> 2025</a:t>
            </a:r>
            <a:endParaRPr lang="en-US" sz="1100" dirty="0">
              <a:latin typeface="Bookman Old Style" pitchFamily="18" charset="0"/>
            </a:endParaRPr>
          </a:p>
        </p:txBody>
      </p:sp>
      <p:sp>
        <p:nvSpPr>
          <p:cNvPr id="16" name="TextBox 16"/>
          <p:cNvSpPr txBox="1"/>
          <p:nvPr/>
        </p:nvSpPr>
        <p:spPr>
          <a:xfrm>
            <a:off x="10179050" y="5257800"/>
            <a:ext cx="4051300" cy="711200"/>
          </a:xfrm>
          <a:prstGeom prst="rect">
            <a:avLst/>
          </a:prstGeom>
          <a:solidFill>
            <a:srgbClr val="000000">
              <a:alpha val="0"/>
            </a:srgbClr>
          </a:solidFill>
        </p:spPr>
        <p:txBody>
          <a:bodyPr lIns="0" tIns="0" rIns="0" bIns="0" rtlCol="0" anchor="ctr"/>
          <a:lstStyle/>
          <a:p>
            <a:pPr indent="0" algn="ctr">
              <a:lnSpc>
                <a:spcPct val="120000"/>
              </a:lnSpc>
              <a:defRPr/>
            </a:pPr>
            <a:r>
              <a:rPr lang="en-US" sz="2300" b="1" dirty="0">
                <a:solidFill>
                  <a:srgbClr val="3154D4"/>
                </a:solidFill>
                <a:latin typeface="Bookman Old Style" pitchFamily="18" charset="0"/>
              </a:rPr>
              <a:t>Coordination </a:t>
            </a:r>
            <a:r>
              <a:rPr lang="en-US" sz="2300" b="1" dirty="0" err="1">
                <a:solidFill>
                  <a:srgbClr val="3154D4"/>
                </a:solidFill>
                <a:latin typeface="Bookman Old Style" pitchFamily="18" charset="0"/>
              </a:rPr>
              <a:t>internationale</a:t>
            </a:r>
            <a:endParaRPr lang="en-US" sz="1100" dirty="0">
              <a:latin typeface="Bookman Old Style" pitchFamily="18" charset="0"/>
            </a:endParaRPr>
          </a:p>
        </p:txBody>
      </p:sp>
      <p:sp>
        <p:nvSpPr>
          <p:cNvPr id="17" name="TextBox 17"/>
          <p:cNvSpPr txBox="1"/>
          <p:nvPr/>
        </p:nvSpPr>
        <p:spPr>
          <a:xfrm>
            <a:off x="1435100" y="2499723"/>
            <a:ext cx="13976350" cy="1079500"/>
          </a:xfrm>
          <a:prstGeom prst="rect">
            <a:avLst/>
          </a:prstGeom>
          <a:solidFill>
            <a:srgbClr val="000000">
              <a:alpha val="0"/>
            </a:srgbClr>
          </a:solidFill>
        </p:spPr>
        <p:txBody>
          <a:bodyPr lIns="0" tIns="0" rIns="0" bIns="0" rtlCol="0" anchor="ctr"/>
          <a:lstStyle/>
          <a:p>
            <a:pPr indent="0" algn="l">
              <a:lnSpc>
                <a:spcPct val="150000"/>
              </a:lnSpc>
              <a:defRPr/>
            </a:pPr>
            <a:r>
              <a:rPr lang="en-US" sz="2300" b="1" dirty="0">
                <a:solidFill>
                  <a:srgbClr val="030303"/>
                </a:solidFill>
                <a:latin typeface="Bookman Old Style" pitchFamily="18" charset="0"/>
              </a:rPr>
              <a:t>Réunion du Bureau et session </a:t>
            </a:r>
            <a:r>
              <a:rPr lang="en-US" sz="2300" b="1" dirty="0" err="1">
                <a:solidFill>
                  <a:srgbClr val="030303"/>
                </a:solidFill>
                <a:latin typeface="Bookman Old Style" pitchFamily="18" charset="0"/>
              </a:rPr>
              <a:t>d’information</a:t>
            </a:r>
            <a:r>
              <a:rPr lang="en-US" sz="2300" b="1" dirty="0">
                <a:solidFill>
                  <a:srgbClr val="030303"/>
                </a:solidFill>
                <a:latin typeface="Bookman Old Style" pitchFamily="18" charset="0"/>
              </a:rPr>
              <a:t> et </a:t>
            </a:r>
            <a:r>
              <a:rPr lang="en-US" sz="2300" b="1" dirty="0" err="1">
                <a:solidFill>
                  <a:srgbClr val="030303"/>
                </a:solidFill>
                <a:latin typeface="Bookman Old Style" pitchFamily="18" charset="0"/>
              </a:rPr>
              <a:t>d’échange</a:t>
            </a:r>
            <a:r>
              <a:rPr lang="en-US" sz="2300" b="1" dirty="0">
                <a:solidFill>
                  <a:srgbClr val="030303"/>
                </a:solidFill>
                <a:latin typeface="Bookman Old Style" pitchFamily="18" charset="0"/>
              </a:rPr>
              <a:t> du 20.COM </a:t>
            </a:r>
            <a:r>
              <a:rPr lang="en-US" sz="2300" b="1" dirty="0" err="1">
                <a:solidFill>
                  <a:srgbClr val="030303"/>
                </a:solidFill>
                <a:latin typeface="Bookman Old Style" pitchFamily="18" charset="0"/>
              </a:rPr>
              <a:t>prévues</a:t>
            </a:r>
            <a:r>
              <a:rPr lang="en-US" sz="2300" b="1" dirty="0">
                <a:solidFill>
                  <a:srgbClr val="030303"/>
                </a:solidFill>
                <a:latin typeface="Bookman Old Style" pitchFamily="18" charset="0"/>
              </a:rPr>
              <a:t> le 23 </a:t>
            </a:r>
            <a:r>
              <a:rPr lang="en-US" sz="2300" b="1" dirty="0" err="1">
                <a:solidFill>
                  <a:srgbClr val="030303"/>
                </a:solidFill>
                <a:latin typeface="Bookman Old Style" pitchFamily="18" charset="0"/>
              </a:rPr>
              <a:t>octobre</a:t>
            </a:r>
            <a:r>
              <a:rPr lang="en-US" sz="2300" b="1" dirty="0">
                <a:solidFill>
                  <a:srgbClr val="030303"/>
                </a:solidFill>
                <a:latin typeface="Bookman Old Style" pitchFamily="18" charset="0"/>
              </a:rPr>
              <a:t> 2025, à </a:t>
            </a:r>
            <a:r>
              <a:rPr lang="en-US" sz="2300" b="1" dirty="0">
                <a:solidFill>
                  <a:srgbClr val="C00000"/>
                </a:solidFill>
                <a:latin typeface="Bookman Old Style" pitchFamily="18" charset="0"/>
              </a:rPr>
              <a:t>Paris, France </a:t>
            </a:r>
            <a:r>
              <a:rPr lang="en-US" sz="2300" b="1" dirty="0">
                <a:solidFill>
                  <a:srgbClr val="030303"/>
                </a:solidFill>
                <a:latin typeface="Bookman Old Style" pitchFamily="18" charset="0"/>
              </a:rPr>
              <a:t>pour </a:t>
            </a:r>
            <a:r>
              <a:rPr lang="en-US" sz="2300" b="1" dirty="0" err="1">
                <a:solidFill>
                  <a:srgbClr val="030303"/>
                </a:solidFill>
                <a:latin typeface="Bookman Old Style" pitchFamily="18" charset="0"/>
              </a:rPr>
              <a:t>préparer</a:t>
            </a:r>
            <a:r>
              <a:rPr lang="en-US" sz="2300" b="1" dirty="0">
                <a:solidFill>
                  <a:srgbClr val="030303"/>
                </a:solidFill>
                <a:latin typeface="Bookman Old Style" pitchFamily="18" charset="0"/>
              </a:rPr>
              <a:t> la session </a:t>
            </a:r>
            <a:r>
              <a:rPr lang="en-US" sz="2300" b="1" dirty="0" err="1">
                <a:solidFill>
                  <a:srgbClr val="030303"/>
                </a:solidFill>
                <a:latin typeface="Bookman Old Style" pitchFamily="18" charset="0"/>
              </a:rPr>
              <a:t>principale</a:t>
            </a:r>
            <a:r>
              <a:rPr lang="en-US" sz="2300" b="1" dirty="0">
                <a:solidFill>
                  <a:srgbClr val="030303"/>
                </a:solidFill>
                <a:latin typeface="Bookman Old Style" pitchFamily="18" charset="0"/>
              </a:rPr>
              <a:t> de </a:t>
            </a:r>
            <a:r>
              <a:rPr lang="en-US" sz="2300" b="1" dirty="0" err="1">
                <a:solidFill>
                  <a:srgbClr val="030303"/>
                </a:solidFill>
                <a:latin typeface="Bookman Old Style" pitchFamily="18" charset="0"/>
              </a:rPr>
              <a:t>décembre</a:t>
            </a:r>
            <a:r>
              <a:rPr lang="en-US" sz="2300" b="1" dirty="0">
                <a:solidFill>
                  <a:srgbClr val="030303"/>
                </a:solidFill>
                <a:latin typeface="Bookman Old Style" pitchFamily="18" charset="0"/>
              </a:rPr>
              <a:t> à New Delhi.</a:t>
            </a:r>
            <a:endParaRPr lang="en-US" sz="2300" dirty="0">
              <a:latin typeface="Bookman Old Style" pitchFamily="18" charset="0"/>
            </a:endParaRPr>
          </a:p>
        </p:txBody>
      </p:sp>
      <p:sp>
        <p:nvSpPr>
          <p:cNvPr id="18" name="TextBox 18"/>
          <p:cNvSpPr txBox="1"/>
          <p:nvPr/>
        </p:nvSpPr>
        <p:spPr>
          <a:xfrm>
            <a:off x="3022600" y="5943600"/>
            <a:ext cx="3962400" cy="2209800"/>
          </a:xfrm>
          <a:prstGeom prst="rect">
            <a:avLst/>
          </a:prstGeom>
          <a:solidFill>
            <a:srgbClr val="000000">
              <a:alpha val="0"/>
            </a:srgbClr>
          </a:solidFill>
        </p:spPr>
        <p:txBody>
          <a:bodyPr lIns="0" tIns="0" rIns="0" bIns="0" rtlCol="0" anchor="ctr"/>
          <a:lstStyle/>
          <a:p>
            <a:pPr indent="0" algn="ctr">
              <a:lnSpc>
                <a:spcPct val="150000"/>
              </a:lnSpc>
              <a:defRPr/>
            </a:pPr>
            <a:r>
              <a:rPr lang="en-US" sz="2000" b="1" dirty="0">
                <a:solidFill>
                  <a:srgbClr val="030303"/>
                </a:solidFill>
                <a:latin typeface="Bookman Old Style" pitchFamily="18" charset="0"/>
              </a:rPr>
              <a:t>Session </a:t>
            </a:r>
            <a:r>
              <a:rPr lang="en-US" sz="2000" b="1" dirty="0" err="1">
                <a:solidFill>
                  <a:srgbClr val="030303"/>
                </a:solidFill>
                <a:latin typeface="Bookman Old Style" pitchFamily="18" charset="0"/>
              </a:rPr>
              <a:t>d’information</a:t>
            </a:r>
            <a:r>
              <a:rPr lang="en-US" sz="2000" b="1" dirty="0">
                <a:solidFill>
                  <a:srgbClr val="030303"/>
                </a:solidFill>
                <a:latin typeface="Bookman Old Style" pitchFamily="18" charset="0"/>
              </a:rPr>
              <a:t> et </a:t>
            </a:r>
            <a:r>
              <a:rPr lang="en-US" sz="2000" b="1" dirty="0" err="1">
                <a:solidFill>
                  <a:srgbClr val="030303"/>
                </a:solidFill>
                <a:latin typeface="Bookman Old Style" pitchFamily="18" charset="0"/>
              </a:rPr>
              <a:t>d’échange</a:t>
            </a:r>
            <a:r>
              <a:rPr lang="en-US" sz="2000" b="1" dirty="0">
                <a:solidFill>
                  <a:srgbClr val="030303"/>
                </a:solidFill>
                <a:latin typeface="Bookman Old Style" pitchFamily="18" charset="0"/>
              </a:rPr>
              <a:t> à Paris pour </a:t>
            </a:r>
            <a:r>
              <a:rPr lang="en-US" sz="2000" b="1" dirty="0" err="1">
                <a:solidFill>
                  <a:srgbClr val="030303"/>
                </a:solidFill>
                <a:latin typeface="Bookman Old Style" pitchFamily="18" charset="0"/>
              </a:rPr>
              <a:t>coordonner</a:t>
            </a:r>
            <a:r>
              <a:rPr lang="en-US" sz="2000" b="1" dirty="0">
                <a:solidFill>
                  <a:srgbClr val="030303"/>
                </a:solidFill>
                <a:latin typeface="Bookman Old Style" pitchFamily="18" charset="0"/>
              </a:rPr>
              <a:t> les </a:t>
            </a:r>
            <a:r>
              <a:rPr lang="en-US" sz="2000" b="1" dirty="0" err="1">
                <a:solidFill>
                  <a:srgbClr val="030303"/>
                </a:solidFill>
                <a:latin typeface="Bookman Old Style" pitchFamily="18" charset="0"/>
              </a:rPr>
              <a:t>préparatifs</a:t>
            </a:r>
            <a:r>
              <a:rPr lang="en-US" sz="2000" b="1" dirty="0">
                <a:solidFill>
                  <a:srgbClr val="030303"/>
                </a:solidFill>
                <a:latin typeface="Bookman Old Style" pitchFamily="18" charset="0"/>
              </a:rPr>
              <a:t> et la </a:t>
            </a:r>
            <a:r>
              <a:rPr lang="en-US" sz="2000" b="1" dirty="0" err="1">
                <a:solidFill>
                  <a:srgbClr val="030303"/>
                </a:solidFill>
                <a:latin typeface="Bookman Old Style" pitchFamily="18" charset="0"/>
              </a:rPr>
              <a:t>logistique</a:t>
            </a:r>
            <a:r>
              <a:rPr lang="en-US" sz="2000" b="1" dirty="0">
                <a:solidFill>
                  <a:srgbClr val="030303"/>
                </a:solidFill>
                <a:latin typeface="Bookman Old Style" pitchFamily="18" charset="0"/>
              </a:rPr>
              <a:t> pour la </a:t>
            </a:r>
            <a:r>
              <a:rPr lang="en-US" sz="2000" b="1" dirty="0" err="1">
                <a:solidFill>
                  <a:srgbClr val="030303"/>
                </a:solidFill>
                <a:latin typeface="Bookman Old Style" pitchFamily="18" charset="0"/>
              </a:rPr>
              <a:t>réunion</a:t>
            </a:r>
            <a:r>
              <a:rPr lang="en-US" sz="2000" b="1" dirty="0">
                <a:solidFill>
                  <a:srgbClr val="030303"/>
                </a:solidFill>
                <a:latin typeface="Bookman Old Style" pitchFamily="18" charset="0"/>
              </a:rPr>
              <a:t> de New Delhi.</a:t>
            </a:r>
            <a:endParaRPr lang="en-US" sz="2000" dirty="0">
              <a:latin typeface="Bookman Old Style" pitchFamily="18" charset="0"/>
            </a:endParaRPr>
          </a:p>
        </p:txBody>
      </p:sp>
      <p:sp>
        <p:nvSpPr>
          <p:cNvPr id="19" name="TextBox 19"/>
          <p:cNvSpPr txBox="1"/>
          <p:nvPr/>
        </p:nvSpPr>
        <p:spPr>
          <a:xfrm>
            <a:off x="9880600" y="6426200"/>
            <a:ext cx="4648200" cy="1803400"/>
          </a:xfrm>
          <a:prstGeom prst="rect">
            <a:avLst/>
          </a:prstGeom>
          <a:solidFill>
            <a:srgbClr val="000000">
              <a:alpha val="0"/>
            </a:srgbClr>
          </a:solidFill>
        </p:spPr>
        <p:txBody>
          <a:bodyPr lIns="0" tIns="0" rIns="0" bIns="0" rtlCol="0" anchor="ctr"/>
          <a:lstStyle/>
          <a:p>
            <a:pPr indent="0" algn="ctr">
              <a:lnSpc>
                <a:spcPct val="150000"/>
              </a:lnSpc>
              <a:defRPr/>
            </a:pPr>
            <a:r>
              <a:rPr lang="en-US" sz="2000" b="1" dirty="0">
                <a:solidFill>
                  <a:srgbClr val="030303"/>
                </a:solidFill>
                <a:latin typeface="Bookman Old Style" pitchFamily="18" charset="0"/>
              </a:rPr>
              <a:t>Les parties </a:t>
            </a:r>
            <a:r>
              <a:rPr lang="en-US" sz="2000" b="1" dirty="0" err="1">
                <a:solidFill>
                  <a:srgbClr val="030303"/>
                </a:solidFill>
                <a:latin typeface="Bookman Old Style" pitchFamily="18" charset="0"/>
              </a:rPr>
              <a:t>prenantes</a:t>
            </a:r>
            <a:r>
              <a:rPr lang="en-US" sz="2000" b="1" dirty="0">
                <a:solidFill>
                  <a:srgbClr val="030303"/>
                </a:solidFill>
                <a:latin typeface="Bookman Old Style" pitchFamily="18" charset="0"/>
              </a:rPr>
              <a:t> </a:t>
            </a:r>
            <a:r>
              <a:rPr lang="en-US" sz="2000" b="1" dirty="0" err="1">
                <a:solidFill>
                  <a:srgbClr val="030303"/>
                </a:solidFill>
                <a:latin typeface="Bookman Old Style" pitchFamily="18" charset="0"/>
              </a:rPr>
              <a:t>globales</a:t>
            </a:r>
            <a:r>
              <a:rPr lang="en-US" sz="2000" b="1" dirty="0">
                <a:solidFill>
                  <a:srgbClr val="030303"/>
                </a:solidFill>
                <a:latin typeface="Bookman Old Style" pitchFamily="18" charset="0"/>
              </a:rPr>
              <a:t> </a:t>
            </a:r>
            <a:r>
              <a:rPr lang="en-US" sz="2000" b="1" dirty="0" err="1">
                <a:solidFill>
                  <a:srgbClr val="030303"/>
                </a:solidFill>
                <a:latin typeface="Bookman Old Style" pitchFamily="18" charset="0"/>
              </a:rPr>
              <a:t>s’aligneront</a:t>
            </a:r>
            <a:r>
              <a:rPr lang="en-US" sz="2000" b="1" dirty="0">
                <a:solidFill>
                  <a:srgbClr val="030303"/>
                </a:solidFill>
                <a:latin typeface="Bookman Old Style" pitchFamily="18" charset="0"/>
              </a:rPr>
              <a:t> sur les points de </a:t>
            </a:r>
            <a:r>
              <a:rPr lang="en-US" sz="2000" b="1" dirty="0" err="1">
                <a:solidFill>
                  <a:srgbClr val="030303"/>
                </a:solidFill>
                <a:latin typeface="Bookman Old Style" pitchFamily="18" charset="0"/>
              </a:rPr>
              <a:t>l’ordre</a:t>
            </a:r>
            <a:r>
              <a:rPr lang="en-US" sz="2000" b="1" dirty="0">
                <a:solidFill>
                  <a:srgbClr val="030303"/>
                </a:solidFill>
                <a:latin typeface="Bookman Old Style" pitchFamily="18" charset="0"/>
              </a:rPr>
              <a:t> du jour, les programmes </a:t>
            </a:r>
            <a:r>
              <a:rPr lang="en-US" sz="2000" b="1" dirty="0" err="1">
                <a:solidFill>
                  <a:srgbClr val="030303"/>
                </a:solidFill>
                <a:latin typeface="Bookman Old Style" pitchFamily="18" charset="0"/>
              </a:rPr>
              <a:t>culturels</a:t>
            </a:r>
            <a:r>
              <a:rPr lang="en-US" sz="2000" b="1" dirty="0">
                <a:solidFill>
                  <a:srgbClr val="030303"/>
                </a:solidFill>
                <a:latin typeface="Bookman Old Style" pitchFamily="18" charset="0"/>
              </a:rPr>
              <a:t>, et les questions </a:t>
            </a:r>
            <a:r>
              <a:rPr lang="en-US" sz="2000" b="1" dirty="0" err="1">
                <a:solidFill>
                  <a:srgbClr val="030303"/>
                </a:solidFill>
                <a:latin typeface="Bookman Old Style" pitchFamily="18" charset="0"/>
              </a:rPr>
              <a:t>logistiques</a:t>
            </a:r>
            <a:r>
              <a:rPr lang="en-US" sz="2000" b="1" dirty="0">
                <a:solidFill>
                  <a:srgbClr val="030303"/>
                </a:solidFill>
                <a:latin typeface="Bookman Old Style" pitchFamily="18" charset="0"/>
              </a:rPr>
              <a:t> pour la session de </a:t>
            </a:r>
            <a:r>
              <a:rPr lang="en-US" sz="2000" b="1" dirty="0" err="1">
                <a:solidFill>
                  <a:srgbClr val="030303"/>
                </a:solidFill>
                <a:latin typeface="Bookman Old Style" pitchFamily="18" charset="0"/>
              </a:rPr>
              <a:t>décembre</a:t>
            </a:r>
            <a:r>
              <a:rPr lang="en-US" sz="2000" b="1" dirty="0">
                <a:solidFill>
                  <a:srgbClr val="030303"/>
                </a:solidFill>
                <a:latin typeface="Bookman Old Style" pitchFamily="18" charset="0"/>
              </a:rPr>
              <a:t>.</a:t>
            </a:r>
            <a:endParaRPr lang="en-US" sz="1200" dirty="0">
              <a:latin typeface="Bookman Old Style" pitchFamily="18" charset="0"/>
            </a:endParaRPr>
          </a:p>
        </p:txBody>
      </p:sp>
      <p:grpSp>
        <p:nvGrpSpPr>
          <p:cNvPr id="3" name="Group 2">
            <a:extLst>
              <a:ext uri="{FF2B5EF4-FFF2-40B4-BE49-F238E27FC236}">
                <a16:creationId xmlns:a16="http://schemas.microsoft.com/office/drawing/2014/main" id="{3C1DBD18-39DB-F534-5919-71728149C7A6}"/>
              </a:ext>
            </a:extLst>
          </p:cNvPr>
          <p:cNvGrpSpPr/>
          <p:nvPr/>
        </p:nvGrpSpPr>
        <p:grpSpPr>
          <a:xfrm>
            <a:off x="4622800" y="4267200"/>
            <a:ext cx="914400" cy="990600"/>
            <a:chOff x="4622800" y="4267200"/>
            <a:chExt cx="914400" cy="990600"/>
          </a:xfrm>
        </p:grpSpPr>
        <p:sp>
          <p:nvSpPr>
            <p:cNvPr id="8" name="AutoShape 8"/>
            <p:cNvSpPr/>
            <p:nvPr/>
          </p:nvSpPr>
          <p:spPr>
            <a:xfrm>
              <a:off x="4622800" y="4267200"/>
              <a:ext cx="914400" cy="990600"/>
            </a:xfrm>
            <a:prstGeom prst="roundRect">
              <a:avLst>
                <a:gd name="adj" fmla="val 50000"/>
              </a:avLst>
            </a:prstGeom>
            <a:solidFill>
              <a:srgbClr val="5171C2"/>
            </a:solidFill>
          </p:spPr>
          <p:txBody>
            <a:bodyPr/>
            <a:lstStyle/>
            <a:p>
              <a:endParaRPr lang="en-US"/>
            </a:p>
          </p:txBody>
        </p:sp>
        <p:pic>
          <p:nvPicPr>
            <p:cNvPr id="20" name="Picture 20"/>
            <p:cNvPicPr>
              <a:picLocks noChangeAspect="1"/>
            </p:cNvPicPr>
            <p:nvPr/>
          </p:nvPicPr>
          <p:blipFill>
            <a:blip r:embed="rId3" cstate="print"/>
            <a:srcRect l="3000" r="3000"/>
            <a:stretch>
              <a:fillRect/>
            </a:stretch>
          </p:blipFill>
          <p:spPr>
            <a:xfrm>
              <a:off x="4904740" y="4572000"/>
              <a:ext cx="381000" cy="403413"/>
            </a:xfrm>
            <a:prstGeom prst="rect">
              <a:avLst/>
            </a:prstGeom>
          </p:spPr>
        </p:pic>
      </p:grpSp>
      <p:grpSp>
        <p:nvGrpSpPr>
          <p:cNvPr id="2" name="Group 1">
            <a:extLst>
              <a:ext uri="{FF2B5EF4-FFF2-40B4-BE49-F238E27FC236}">
                <a16:creationId xmlns:a16="http://schemas.microsoft.com/office/drawing/2014/main" id="{ECC08A7D-5466-49F2-66BB-B0131566477B}"/>
              </a:ext>
            </a:extLst>
          </p:cNvPr>
          <p:cNvGrpSpPr/>
          <p:nvPr/>
        </p:nvGrpSpPr>
        <p:grpSpPr>
          <a:xfrm>
            <a:off x="11557000" y="4191000"/>
            <a:ext cx="1066800" cy="914400"/>
            <a:chOff x="11557000" y="4343400"/>
            <a:chExt cx="1066800" cy="914400"/>
          </a:xfrm>
        </p:grpSpPr>
        <p:sp>
          <p:nvSpPr>
            <p:cNvPr id="10" name="AutoShape 10"/>
            <p:cNvSpPr/>
            <p:nvPr/>
          </p:nvSpPr>
          <p:spPr>
            <a:xfrm>
              <a:off x="11557000" y="4343400"/>
              <a:ext cx="1066800" cy="914400"/>
            </a:xfrm>
            <a:prstGeom prst="roundRect">
              <a:avLst>
                <a:gd name="adj" fmla="val 50000"/>
              </a:avLst>
            </a:prstGeom>
            <a:solidFill>
              <a:srgbClr val="5171C2"/>
            </a:solidFill>
          </p:spPr>
          <p:txBody>
            <a:bodyPr/>
            <a:lstStyle/>
            <a:p>
              <a:endParaRPr lang="en-US"/>
            </a:p>
          </p:txBody>
        </p:sp>
        <p:pic>
          <p:nvPicPr>
            <p:cNvPr id="21" name="Picture 21"/>
            <p:cNvPicPr>
              <a:picLocks noChangeAspect="1"/>
            </p:cNvPicPr>
            <p:nvPr/>
          </p:nvPicPr>
          <p:blipFill>
            <a:blip r:embed="rId4" cstate="print"/>
            <a:srcRect t="13000" b="13000"/>
            <a:stretch>
              <a:fillRect/>
            </a:stretch>
          </p:blipFill>
          <p:spPr>
            <a:xfrm>
              <a:off x="11836400" y="4610100"/>
              <a:ext cx="508000" cy="381000"/>
            </a:xfrm>
            <a:prstGeom prst="rect">
              <a:avLst/>
            </a:prstGeom>
          </p:spPr>
        </p:pic>
      </p:grpSp>
      <p:pic>
        <p:nvPicPr>
          <p:cNvPr id="1027" name="Picture 3" descr="C:\Users\Admin-IT\Desktop\Logo SNAMoC.png"/>
          <p:cNvPicPr>
            <a:picLocks noChangeAspect="1" noChangeArrowheads="1"/>
          </p:cNvPicPr>
          <p:nvPr/>
        </p:nvPicPr>
        <p:blipFill>
          <a:blip r:embed="rId5" cstate="print"/>
          <a:srcRect/>
          <a:stretch>
            <a:fillRect/>
          </a:stretch>
        </p:blipFill>
        <p:spPr bwMode="auto">
          <a:xfrm>
            <a:off x="12788900" y="0"/>
            <a:ext cx="3467100" cy="7715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T\Downloads\Picture1B.png"/>
          <p:cNvPicPr>
            <a:picLocks noChangeAspect="1" noChangeArrowheads="1"/>
          </p:cNvPicPr>
          <p:nvPr/>
        </p:nvPicPr>
        <p:blipFill>
          <a:blip r:embed="rId2" cstate="print"/>
          <a:srcRect/>
          <a:stretch>
            <a:fillRect/>
          </a:stretch>
        </p:blipFill>
        <p:spPr bwMode="auto">
          <a:xfrm>
            <a:off x="-7938" y="-7938"/>
            <a:ext cx="16271876" cy="9159876"/>
          </a:xfrm>
          <a:prstGeom prst="rect">
            <a:avLst/>
          </a:prstGeom>
          <a:noFill/>
        </p:spPr>
      </p:pic>
      <p:sp>
        <p:nvSpPr>
          <p:cNvPr id="4" name="AutoShape 4"/>
          <p:cNvSpPr/>
          <p:nvPr/>
        </p:nvSpPr>
        <p:spPr>
          <a:xfrm>
            <a:off x="876300" y="1587500"/>
            <a:ext cx="14490700" cy="6908800"/>
          </a:xfrm>
          <a:prstGeom prst="rect">
            <a:avLst/>
          </a:prstGeom>
          <a:solidFill>
            <a:srgbClr val="000000">
              <a:alpha val="0"/>
            </a:srgbClr>
          </a:solidFill>
        </p:spPr>
        <p:txBody>
          <a:bodyPr/>
          <a:lstStyle/>
          <a:p>
            <a:endParaRPr lang="en-US"/>
          </a:p>
        </p:txBody>
      </p:sp>
      <p:sp>
        <p:nvSpPr>
          <p:cNvPr id="5" name="AutoShape 5"/>
          <p:cNvSpPr/>
          <p:nvPr/>
        </p:nvSpPr>
        <p:spPr>
          <a:xfrm>
            <a:off x="876300" y="1587500"/>
            <a:ext cx="4610100" cy="6908800"/>
          </a:xfrm>
          <a:prstGeom prst="rect">
            <a:avLst/>
          </a:prstGeom>
          <a:solidFill>
            <a:srgbClr val="000000">
              <a:alpha val="0"/>
            </a:srgbClr>
          </a:solidFill>
        </p:spPr>
        <p:txBody>
          <a:bodyPr/>
          <a:lstStyle/>
          <a:p>
            <a:endParaRPr lang="en-US"/>
          </a:p>
        </p:txBody>
      </p:sp>
      <p:sp>
        <p:nvSpPr>
          <p:cNvPr id="6" name="AutoShape 6"/>
          <p:cNvSpPr/>
          <p:nvPr/>
        </p:nvSpPr>
        <p:spPr>
          <a:xfrm>
            <a:off x="876300" y="1587500"/>
            <a:ext cx="4610100" cy="6908800"/>
          </a:xfrm>
          <a:prstGeom prst="rect">
            <a:avLst/>
          </a:prstGeom>
          <a:solidFill>
            <a:srgbClr val="AAB4DC">
              <a:alpha val="47843"/>
            </a:srgbClr>
          </a:solidFill>
        </p:spPr>
        <p:txBody>
          <a:bodyPr/>
          <a:lstStyle/>
          <a:p>
            <a:endParaRPr lang="en-US"/>
          </a:p>
        </p:txBody>
      </p:sp>
      <p:sp>
        <p:nvSpPr>
          <p:cNvPr id="8" name="AutoShape 8"/>
          <p:cNvSpPr/>
          <p:nvPr/>
        </p:nvSpPr>
        <p:spPr>
          <a:xfrm>
            <a:off x="5816600" y="1587500"/>
            <a:ext cx="4610100" cy="6908800"/>
          </a:xfrm>
          <a:prstGeom prst="rect">
            <a:avLst/>
          </a:prstGeom>
          <a:solidFill>
            <a:srgbClr val="000000">
              <a:alpha val="0"/>
            </a:srgbClr>
          </a:solidFill>
        </p:spPr>
        <p:txBody>
          <a:bodyPr/>
          <a:lstStyle/>
          <a:p>
            <a:endParaRPr lang="en-US"/>
          </a:p>
        </p:txBody>
      </p:sp>
      <p:sp>
        <p:nvSpPr>
          <p:cNvPr id="9" name="AutoShape 9"/>
          <p:cNvSpPr/>
          <p:nvPr/>
        </p:nvSpPr>
        <p:spPr>
          <a:xfrm>
            <a:off x="5816600" y="1587500"/>
            <a:ext cx="4610100" cy="6908800"/>
          </a:xfrm>
          <a:prstGeom prst="rect">
            <a:avLst/>
          </a:prstGeom>
          <a:solidFill>
            <a:srgbClr val="AAB4DC">
              <a:alpha val="47843"/>
            </a:srgbClr>
          </a:solidFill>
        </p:spPr>
        <p:txBody>
          <a:bodyPr/>
          <a:lstStyle/>
          <a:p>
            <a:endParaRPr lang="en-US"/>
          </a:p>
        </p:txBody>
      </p:sp>
      <p:sp>
        <p:nvSpPr>
          <p:cNvPr id="11" name="AutoShape 11"/>
          <p:cNvSpPr/>
          <p:nvPr/>
        </p:nvSpPr>
        <p:spPr>
          <a:xfrm>
            <a:off x="10744200" y="1587500"/>
            <a:ext cx="4610100" cy="6908800"/>
          </a:xfrm>
          <a:prstGeom prst="rect">
            <a:avLst/>
          </a:prstGeom>
          <a:solidFill>
            <a:srgbClr val="000000">
              <a:alpha val="0"/>
            </a:srgbClr>
          </a:solidFill>
        </p:spPr>
        <p:txBody>
          <a:bodyPr/>
          <a:lstStyle/>
          <a:p>
            <a:endParaRPr lang="en-US"/>
          </a:p>
        </p:txBody>
      </p:sp>
      <p:sp>
        <p:nvSpPr>
          <p:cNvPr id="12" name="AutoShape 12"/>
          <p:cNvSpPr/>
          <p:nvPr/>
        </p:nvSpPr>
        <p:spPr>
          <a:xfrm>
            <a:off x="10744200" y="1587500"/>
            <a:ext cx="4610100" cy="6908800"/>
          </a:xfrm>
          <a:prstGeom prst="rect">
            <a:avLst/>
          </a:prstGeom>
          <a:solidFill>
            <a:srgbClr val="AAB4DC">
              <a:alpha val="47843"/>
            </a:srgbClr>
          </a:solidFill>
        </p:spPr>
        <p:txBody>
          <a:bodyPr/>
          <a:lstStyle/>
          <a:p>
            <a:endParaRPr lang="en-US"/>
          </a:p>
        </p:txBody>
      </p:sp>
      <p:sp>
        <p:nvSpPr>
          <p:cNvPr id="13" name="AutoShape 13"/>
          <p:cNvSpPr/>
          <p:nvPr/>
        </p:nvSpPr>
        <p:spPr>
          <a:xfrm>
            <a:off x="10998200" y="2362200"/>
            <a:ext cx="4114800" cy="4051300"/>
          </a:xfrm>
          <a:prstGeom prst="rect">
            <a:avLst/>
          </a:prstGeom>
          <a:solidFill>
            <a:srgbClr val="000000">
              <a:alpha val="0"/>
            </a:srgbClr>
          </a:solidFill>
        </p:spPr>
        <p:txBody>
          <a:bodyPr/>
          <a:lstStyle/>
          <a:p>
            <a:endParaRPr lang="en-US"/>
          </a:p>
        </p:txBody>
      </p:sp>
      <p:pic>
        <p:nvPicPr>
          <p:cNvPr id="14" name="Picture 14"/>
          <p:cNvPicPr>
            <a:picLocks noChangeAspect="1"/>
          </p:cNvPicPr>
          <p:nvPr/>
        </p:nvPicPr>
        <p:blipFill>
          <a:blip r:embed="rId3" cstate="print"/>
          <a:stretch>
            <a:fillRect/>
          </a:stretch>
        </p:blipFill>
        <p:spPr>
          <a:xfrm>
            <a:off x="1117600" y="1676400"/>
            <a:ext cx="4191000" cy="2950983"/>
          </a:xfrm>
          <a:prstGeom prst="roundRect">
            <a:avLst>
              <a:gd name="adj" fmla="val 3614"/>
            </a:avLst>
          </a:prstGeom>
        </p:spPr>
      </p:pic>
      <p:pic>
        <p:nvPicPr>
          <p:cNvPr id="15" name="Picture 15"/>
          <p:cNvPicPr>
            <a:picLocks noChangeAspect="1"/>
          </p:cNvPicPr>
          <p:nvPr/>
        </p:nvPicPr>
        <p:blipFill>
          <a:blip r:embed="rId4" cstate="print"/>
          <a:stretch>
            <a:fillRect/>
          </a:stretch>
        </p:blipFill>
        <p:spPr>
          <a:xfrm>
            <a:off x="5994400" y="1676399"/>
            <a:ext cx="4343400" cy="2898484"/>
          </a:xfrm>
          <a:prstGeom prst="roundRect">
            <a:avLst>
              <a:gd name="adj" fmla="val 3614"/>
            </a:avLst>
          </a:prstGeom>
        </p:spPr>
      </p:pic>
      <p:pic>
        <p:nvPicPr>
          <p:cNvPr id="16" name="Picture 16"/>
          <p:cNvPicPr>
            <a:picLocks noChangeAspect="1"/>
          </p:cNvPicPr>
          <p:nvPr/>
        </p:nvPicPr>
        <p:blipFill>
          <a:blip r:embed="rId5" cstate="print"/>
          <a:stretch>
            <a:fillRect/>
          </a:stretch>
        </p:blipFill>
        <p:spPr>
          <a:xfrm>
            <a:off x="10871200" y="1676400"/>
            <a:ext cx="4267200" cy="2877818"/>
          </a:xfrm>
          <a:prstGeom prst="roundRect">
            <a:avLst>
              <a:gd name="adj" fmla="val 0"/>
            </a:avLst>
          </a:prstGeom>
        </p:spPr>
      </p:pic>
      <p:sp>
        <p:nvSpPr>
          <p:cNvPr id="17" name="TextBox 17"/>
          <p:cNvSpPr txBox="1"/>
          <p:nvPr/>
        </p:nvSpPr>
        <p:spPr>
          <a:xfrm>
            <a:off x="876300" y="622300"/>
            <a:ext cx="14490700" cy="546100"/>
          </a:xfrm>
          <a:prstGeom prst="rect">
            <a:avLst/>
          </a:prstGeom>
          <a:solidFill>
            <a:srgbClr val="000000">
              <a:alpha val="0"/>
            </a:srgbClr>
          </a:solidFill>
        </p:spPr>
        <p:txBody>
          <a:bodyPr lIns="0" tIns="0" rIns="0" bIns="0" rtlCol="0" anchor="ctr"/>
          <a:lstStyle/>
          <a:p>
            <a:pPr indent="0" algn="l">
              <a:lnSpc>
                <a:spcPct val="120000"/>
              </a:lnSpc>
              <a:defRPr/>
            </a:pPr>
            <a:r>
              <a:rPr lang="en-US" sz="3600" b="1" dirty="0">
                <a:solidFill>
                  <a:srgbClr val="3154D4"/>
                </a:solidFill>
                <a:latin typeface="Bookman Old Style" pitchFamily="18" charset="0"/>
              </a:rPr>
              <a:t>Inscriptions à l’UNESCO </a:t>
            </a:r>
            <a:r>
              <a:rPr lang="en-US" sz="3600" b="1" dirty="0" err="1">
                <a:solidFill>
                  <a:srgbClr val="3154D4"/>
                </a:solidFill>
                <a:latin typeface="Bookman Old Style" pitchFamily="18" charset="0"/>
              </a:rPr>
              <a:t>en</a:t>
            </a:r>
            <a:r>
              <a:rPr lang="en-US" sz="3600" b="1" dirty="0">
                <a:solidFill>
                  <a:srgbClr val="3154D4"/>
                </a:solidFill>
                <a:latin typeface="Bookman Old Style" pitchFamily="18" charset="0"/>
              </a:rPr>
              <a:t> 2008</a:t>
            </a:r>
            <a:endParaRPr lang="en-US" sz="1100" dirty="0">
              <a:latin typeface="Bookman Old Style" pitchFamily="18" charset="0"/>
            </a:endParaRPr>
          </a:p>
        </p:txBody>
      </p:sp>
      <p:sp>
        <p:nvSpPr>
          <p:cNvPr id="18" name="TextBox 18"/>
          <p:cNvSpPr txBox="1"/>
          <p:nvPr/>
        </p:nvSpPr>
        <p:spPr>
          <a:xfrm>
            <a:off x="1117600" y="4876800"/>
            <a:ext cx="4267200" cy="3276600"/>
          </a:xfrm>
          <a:prstGeom prst="rect">
            <a:avLst/>
          </a:prstGeom>
          <a:solidFill>
            <a:srgbClr val="000000">
              <a:alpha val="0"/>
            </a:srgbClr>
          </a:solidFill>
        </p:spPr>
        <p:txBody>
          <a:bodyPr lIns="0" tIns="0" rIns="0" bIns="0" rtlCol="0" anchor="ctr"/>
          <a:lstStyle/>
          <a:p>
            <a:pPr indent="0" algn="ctr">
              <a:lnSpc>
                <a:spcPct val="120000"/>
              </a:lnSpc>
              <a:defRPr/>
            </a:pPr>
            <a:r>
              <a:rPr lang="en-US" sz="2700" b="1" dirty="0">
                <a:solidFill>
                  <a:srgbClr val="3154D4"/>
                </a:solidFill>
                <a:latin typeface="Bookman Old Style" pitchFamily="18" charset="0"/>
              </a:rPr>
              <a:t>KUTIYATTAM</a:t>
            </a:r>
          </a:p>
          <a:p>
            <a:pPr algn="ctr">
              <a:lnSpc>
                <a:spcPct val="120000"/>
              </a:lnSpc>
              <a:defRPr/>
            </a:pPr>
            <a:r>
              <a:rPr lang="en-US" sz="2700" b="1" dirty="0">
                <a:latin typeface="Bookman Old Style" pitchFamily="18" charset="0"/>
              </a:rPr>
              <a:t>Théâtre </a:t>
            </a:r>
            <a:r>
              <a:rPr lang="en-US" sz="2700" b="1" dirty="0" err="1">
                <a:latin typeface="Bookman Old Style" pitchFamily="18" charset="0"/>
              </a:rPr>
              <a:t>sanskrit</a:t>
            </a:r>
            <a:endParaRPr lang="en-US" sz="2700" b="1" dirty="0">
              <a:solidFill>
                <a:srgbClr val="3154D4"/>
              </a:solidFill>
              <a:latin typeface="Bookman Old Style" pitchFamily="18" charset="0"/>
            </a:endParaRPr>
          </a:p>
          <a:p>
            <a:pPr algn="ctr">
              <a:lnSpc>
                <a:spcPct val="120000"/>
              </a:lnSpc>
              <a:defRPr/>
            </a:pPr>
            <a:r>
              <a:rPr lang="en-US" sz="2800" dirty="0" err="1">
                <a:latin typeface="Bookman Old Style" panose="02050604050505020204" pitchFamily="18" charset="0"/>
              </a:rPr>
              <a:t>Inscrit</a:t>
            </a:r>
            <a:r>
              <a:rPr lang="en-US" sz="2800" dirty="0">
                <a:latin typeface="Bookman Old Style" panose="02050604050505020204" pitchFamily="18" charset="0"/>
              </a:rPr>
              <a:t> </a:t>
            </a:r>
            <a:r>
              <a:rPr lang="en-US" sz="2800" dirty="0" err="1">
                <a:latin typeface="Bookman Old Style" panose="02050604050505020204" pitchFamily="18" charset="0"/>
              </a:rPr>
              <a:t>en</a:t>
            </a:r>
            <a:r>
              <a:rPr lang="en-US" sz="2800" dirty="0">
                <a:latin typeface="Bookman Old Style" panose="02050604050505020204" pitchFamily="18" charset="0"/>
              </a:rPr>
              <a:t> </a:t>
            </a:r>
            <a:r>
              <a:rPr lang="en-US" sz="2800" b="1" dirty="0">
                <a:latin typeface="Bookman Old Style" panose="02050604050505020204" pitchFamily="18" charset="0"/>
                <a:cs typeface="Times New Roman" pitchFamily="18" charset="0"/>
              </a:rPr>
              <a:t>2008</a:t>
            </a:r>
            <a:r>
              <a:rPr lang="en-US" sz="2800" dirty="0">
                <a:latin typeface="Bookman Old Style" panose="02050604050505020204" pitchFamily="18" charset="0"/>
              </a:rPr>
              <a:t> sur la </a:t>
            </a:r>
            <a:r>
              <a:rPr lang="en-US" sz="2800" dirty="0" err="1">
                <a:latin typeface="Bookman Old Style" panose="02050604050505020204" pitchFamily="18" charset="0"/>
              </a:rPr>
              <a:t>Liste</a:t>
            </a:r>
            <a:r>
              <a:rPr lang="en-US" sz="2800" dirty="0">
                <a:latin typeface="Bookman Old Style" panose="02050604050505020204" pitchFamily="18" charset="0"/>
              </a:rPr>
              <a:t> </a:t>
            </a:r>
            <a:r>
              <a:rPr lang="en-US" sz="2800" dirty="0" err="1">
                <a:latin typeface="Bookman Old Style" panose="02050604050505020204" pitchFamily="18" charset="0"/>
              </a:rPr>
              <a:t>représentative</a:t>
            </a:r>
            <a:r>
              <a:rPr lang="en-US" sz="2800" dirty="0">
                <a:latin typeface="Bookman Old Style" panose="02050604050505020204" pitchFamily="18" charset="0"/>
              </a:rPr>
              <a:t> du </a:t>
            </a:r>
            <a:r>
              <a:rPr lang="en-US" sz="2800" dirty="0" err="1">
                <a:latin typeface="Bookman Old Style" panose="02050604050505020204" pitchFamily="18" charset="0"/>
              </a:rPr>
              <a:t>patrimoine</a:t>
            </a:r>
            <a:r>
              <a:rPr lang="en-US" sz="2800" dirty="0">
                <a:latin typeface="Bookman Old Style" panose="02050604050505020204" pitchFamily="18" charset="0"/>
              </a:rPr>
              <a:t> </a:t>
            </a:r>
            <a:r>
              <a:rPr lang="en-US" sz="2800" dirty="0" err="1">
                <a:latin typeface="Bookman Old Style" panose="02050604050505020204" pitchFamily="18" charset="0"/>
              </a:rPr>
              <a:t>culturel</a:t>
            </a:r>
            <a:r>
              <a:rPr lang="en-US" sz="2800" dirty="0">
                <a:latin typeface="Bookman Old Style" panose="02050604050505020204" pitchFamily="18" charset="0"/>
              </a:rPr>
              <a:t> </a:t>
            </a:r>
            <a:r>
              <a:rPr lang="en-US" sz="2800" dirty="0" err="1">
                <a:latin typeface="Bookman Old Style" panose="02050604050505020204" pitchFamily="18" charset="0"/>
              </a:rPr>
              <a:t>immatériel</a:t>
            </a:r>
            <a:r>
              <a:rPr lang="en-US" sz="2800" dirty="0">
                <a:latin typeface="Bookman Old Style" panose="02050604050505020204" pitchFamily="18" charset="0"/>
              </a:rPr>
              <a:t> de </a:t>
            </a:r>
            <a:r>
              <a:rPr lang="en-US" sz="2800" dirty="0" err="1">
                <a:latin typeface="Bookman Old Style" panose="02050604050505020204" pitchFamily="18" charset="0"/>
              </a:rPr>
              <a:t>l’humanité</a:t>
            </a:r>
            <a:endParaRPr lang="en-IN" sz="2800" dirty="0">
              <a:latin typeface="Bookman Old Style" panose="02050604050505020204" pitchFamily="18" charset="0"/>
            </a:endParaRPr>
          </a:p>
          <a:p>
            <a:pPr algn="ctr">
              <a:lnSpc>
                <a:spcPct val="120000"/>
              </a:lnSpc>
              <a:defRPr/>
            </a:pPr>
            <a:endParaRPr lang="en-US" sz="1100" dirty="0">
              <a:latin typeface="Bookman Old Style" pitchFamily="18" charset="0"/>
            </a:endParaRPr>
          </a:p>
        </p:txBody>
      </p:sp>
      <p:sp>
        <p:nvSpPr>
          <p:cNvPr id="30" name="TextBox 30"/>
          <p:cNvSpPr txBox="1"/>
          <p:nvPr/>
        </p:nvSpPr>
        <p:spPr>
          <a:xfrm>
            <a:off x="1003300" y="48641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1" name="TextBox 31"/>
          <p:cNvSpPr txBox="1"/>
          <p:nvPr/>
        </p:nvSpPr>
        <p:spPr>
          <a:xfrm>
            <a:off x="1003300" y="60833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3" name="TextBox 33"/>
          <p:cNvSpPr txBox="1"/>
          <p:nvPr/>
        </p:nvSpPr>
        <p:spPr>
          <a:xfrm>
            <a:off x="5930900" y="52705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4" name="TextBox 34"/>
          <p:cNvSpPr txBox="1"/>
          <p:nvPr/>
        </p:nvSpPr>
        <p:spPr>
          <a:xfrm>
            <a:off x="5930900" y="64897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5" name="TextBox 35"/>
          <p:cNvSpPr txBox="1"/>
          <p:nvPr/>
        </p:nvSpPr>
        <p:spPr>
          <a:xfrm>
            <a:off x="5930900" y="73660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6" name="TextBox 36"/>
          <p:cNvSpPr txBox="1"/>
          <p:nvPr/>
        </p:nvSpPr>
        <p:spPr>
          <a:xfrm>
            <a:off x="10871200" y="48641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7" name="TextBox 37"/>
          <p:cNvSpPr txBox="1"/>
          <p:nvPr/>
        </p:nvSpPr>
        <p:spPr>
          <a:xfrm>
            <a:off x="10871200" y="57404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9" name="TextBox 18"/>
          <p:cNvSpPr txBox="1"/>
          <p:nvPr/>
        </p:nvSpPr>
        <p:spPr>
          <a:xfrm>
            <a:off x="5842000" y="4572000"/>
            <a:ext cx="4584700" cy="3505200"/>
          </a:xfrm>
          <a:prstGeom prst="rect">
            <a:avLst/>
          </a:prstGeom>
          <a:solidFill>
            <a:srgbClr val="000000">
              <a:alpha val="0"/>
            </a:srgbClr>
          </a:solidFill>
        </p:spPr>
        <p:txBody>
          <a:bodyPr lIns="0" tIns="0" rIns="0" bIns="0" rtlCol="0" anchor="ctr"/>
          <a:lstStyle/>
          <a:p>
            <a:pPr indent="0" algn="ctr">
              <a:lnSpc>
                <a:spcPct val="120000"/>
              </a:lnSpc>
              <a:defRPr/>
            </a:pPr>
            <a:r>
              <a:rPr lang="en-US" sz="2700" b="1" dirty="0">
                <a:solidFill>
                  <a:srgbClr val="3154D4"/>
                </a:solidFill>
                <a:latin typeface="Bookman Old Style" pitchFamily="18" charset="0"/>
              </a:rPr>
              <a:t>TRADITION DU CHANT VEDIC </a:t>
            </a:r>
          </a:p>
          <a:p>
            <a:pPr indent="0" algn="ctr">
              <a:lnSpc>
                <a:spcPct val="120000"/>
              </a:lnSpc>
              <a:defRPr/>
            </a:pPr>
            <a:r>
              <a:rPr lang="en-US" sz="2800" dirty="0" err="1">
                <a:latin typeface="Bookman Old Style" panose="02050604050505020204" pitchFamily="18" charset="0"/>
              </a:rPr>
              <a:t>Inscrit</a:t>
            </a:r>
            <a:r>
              <a:rPr lang="en-US" sz="2800" dirty="0">
                <a:latin typeface="Bookman Old Style" panose="02050604050505020204" pitchFamily="18" charset="0"/>
              </a:rPr>
              <a:t> </a:t>
            </a:r>
            <a:r>
              <a:rPr lang="en-US" sz="2800" dirty="0" err="1">
                <a:latin typeface="Bookman Old Style" panose="02050604050505020204" pitchFamily="18" charset="0"/>
              </a:rPr>
              <a:t>en</a:t>
            </a:r>
            <a:r>
              <a:rPr lang="en-US" sz="2800" dirty="0">
                <a:latin typeface="Bookman Old Style" panose="02050604050505020204" pitchFamily="18" charset="0"/>
              </a:rPr>
              <a:t> </a:t>
            </a:r>
            <a:r>
              <a:rPr lang="en-US" sz="2800" b="1" dirty="0">
                <a:latin typeface="Bookman Old Style" panose="02050604050505020204" pitchFamily="18" charset="0"/>
                <a:cs typeface="Times New Roman" pitchFamily="18" charset="0"/>
              </a:rPr>
              <a:t>2008</a:t>
            </a:r>
            <a:r>
              <a:rPr lang="en-US" sz="2800" dirty="0">
                <a:latin typeface="Bookman Old Style" panose="02050604050505020204" pitchFamily="18" charset="0"/>
              </a:rPr>
              <a:t> sur la </a:t>
            </a:r>
            <a:r>
              <a:rPr lang="en-US" sz="2800" dirty="0" err="1">
                <a:latin typeface="Bookman Old Style" panose="02050604050505020204" pitchFamily="18" charset="0"/>
              </a:rPr>
              <a:t>Liste</a:t>
            </a:r>
            <a:r>
              <a:rPr lang="en-US" sz="2800" dirty="0">
                <a:latin typeface="Bookman Old Style" panose="02050604050505020204" pitchFamily="18" charset="0"/>
              </a:rPr>
              <a:t> </a:t>
            </a:r>
            <a:r>
              <a:rPr lang="en-US" sz="2800" dirty="0" err="1">
                <a:latin typeface="Bookman Old Style" panose="02050604050505020204" pitchFamily="18" charset="0"/>
              </a:rPr>
              <a:t>représentative</a:t>
            </a:r>
            <a:r>
              <a:rPr lang="en-US" sz="2800" dirty="0">
                <a:latin typeface="Bookman Old Style" panose="02050604050505020204" pitchFamily="18" charset="0"/>
              </a:rPr>
              <a:t> du </a:t>
            </a:r>
            <a:r>
              <a:rPr lang="en-US" sz="2800" dirty="0" err="1">
                <a:latin typeface="Bookman Old Style" panose="02050604050505020204" pitchFamily="18" charset="0"/>
              </a:rPr>
              <a:t>patrimoine</a:t>
            </a:r>
            <a:r>
              <a:rPr lang="en-US" sz="2800" dirty="0">
                <a:latin typeface="Bookman Old Style" panose="02050604050505020204" pitchFamily="18" charset="0"/>
              </a:rPr>
              <a:t> </a:t>
            </a:r>
            <a:r>
              <a:rPr lang="en-US" sz="2800" dirty="0" err="1">
                <a:latin typeface="Bookman Old Style" panose="02050604050505020204" pitchFamily="18" charset="0"/>
              </a:rPr>
              <a:t>culturel</a:t>
            </a:r>
            <a:r>
              <a:rPr lang="en-US" sz="2800" dirty="0">
                <a:latin typeface="Bookman Old Style" panose="02050604050505020204" pitchFamily="18" charset="0"/>
              </a:rPr>
              <a:t> </a:t>
            </a:r>
            <a:r>
              <a:rPr lang="en-US" sz="2800" dirty="0" err="1">
                <a:latin typeface="Bookman Old Style" panose="02050604050505020204" pitchFamily="18" charset="0"/>
              </a:rPr>
              <a:t>immatériel</a:t>
            </a:r>
            <a:r>
              <a:rPr lang="en-US" sz="2800" dirty="0">
                <a:latin typeface="Bookman Old Style" panose="02050604050505020204" pitchFamily="18" charset="0"/>
              </a:rPr>
              <a:t> de </a:t>
            </a:r>
            <a:r>
              <a:rPr lang="en-US" sz="2800" dirty="0" err="1">
                <a:latin typeface="Bookman Old Style" panose="02050604050505020204" pitchFamily="18" charset="0"/>
              </a:rPr>
              <a:t>l’humanité</a:t>
            </a:r>
            <a:endParaRPr lang="en-US" sz="1100" dirty="0">
              <a:latin typeface="Bookman Old Style" pitchFamily="18" charset="0"/>
            </a:endParaRPr>
          </a:p>
        </p:txBody>
      </p:sp>
      <p:sp>
        <p:nvSpPr>
          <p:cNvPr id="40" name="TextBox 18"/>
          <p:cNvSpPr txBox="1"/>
          <p:nvPr/>
        </p:nvSpPr>
        <p:spPr>
          <a:xfrm>
            <a:off x="10795000" y="4864100"/>
            <a:ext cx="4559300" cy="3441700"/>
          </a:xfrm>
          <a:prstGeom prst="rect">
            <a:avLst/>
          </a:prstGeom>
          <a:solidFill>
            <a:srgbClr val="000000">
              <a:alpha val="0"/>
            </a:srgbClr>
          </a:solidFill>
        </p:spPr>
        <p:txBody>
          <a:bodyPr lIns="0" tIns="0" rIns="0" bIns="0" rtlCol="0" anchor="ctr"/>
          <a:lstStyle/>
          <a:p>
            <a:pPr algn="ctr">
              <a:lnSpc>
                <a:spcPct val="120000"/>
              </a:lnSpc>
              <a:defRPr/>
            </a:pPr>
            <a:r>
              <a:rPr lang="en-US" sz="2700" b="1" dirty="0">
                <a:solidFill>
                  <a:srgbClr val="3154D4"/>
                </a:solidFill>
                <a:latin typeface="Bookman Old Style" pitchFamily="18" charset="0"/>
              </a:rPr>
              <a:t>RAMLILA </a:t>
            </a:r>
          </a:p>
          <a:p>
            <a:pPr algn="ctr">
              <a:lnSpc>
                <a:spcPct val="120000"/>
              </a:lnSpc>
              <a:defRPr/>
            </a:pPr>
            <a:r>
              <a:rPr lang="en-US" sz="2700" b="1" dirty="0" err="1">
                <a:latin typeface="Bookman Old Style" pitchFamily="18" charset="0"/>
              </a:rPr>
              <a:t>Représentation</a:t>
            </a:r>
            <a:r>
              <a:rPr lang="en-US" sz="2700" b="1" dirty="0">
                <a:latin typeface="Bookman Old Style" pitchFamily="18" charset="0"/>
              </a:rPr>
              <a:t> </a:t>
            </a:r>
            <a:r>
              <a:rPr lang="en-US" sz="2700" b="1" dirty="0" err="1">
                <a:latin typeface="Bookman Old Style" pitchFamily="18" charset="0"/>
              </a:rPr>
              <a:t>traditionnelle</a:t>
            </a:r>
            <a:r>
              <a:rPr lang="en-US" sz="2700" b="1" dirty="0">
                <a:latin typeface="Bookman Old Style" pitchFamily="18" charset="0"/>
              </a:rPr>
              <a:t> du Ramayana </a:t>
            </a:r>
          </a:p>
          <a:p>
            <a:pPr indent="0" algn="ctr">
              <a:lnSpc>
                <a:spcPct val="120000"/>
              </a:lnSpc>
              <a:defRPr/>
            </a:pPr>
            <a:r>
              <a:rPr lang="en-US" sz="2800" dirty="0" err="1">
                <a:latin typeface="Bookman Old Style" panose="02050604050505020204" pitchFamily="18" charset="0"/>
              </a:rPr>
              <a:t>Inscrit</a:t>
            </a:r>
            <a:r>
              <a:rPr lang="en-US" sz="2800" dirty="0">
                <a:latin typeface="Bookman Old Style" panose="02050604050505020204" pitchFamily="18" charset="0"/>
              </a:rPr>
              <a:t> </a:t>
            </a:r>
            <a:r>
              <a:rPr lang="en-US" sz="2800" dirty="0" err="1">
                <a:latin typeface="Bookman Old Style" panose="02050604050505020204" pitchFamily="18" charset="0"/>
              </a:rPr>
              <a:t>en</a:t>
            </a:r>
            <a:r>
              <a:rPr lang="en-US" sz="2800" dirty="0">
                <a:latin typeface="Bookman Old Style" panose="02050604050505020204" pitchFamily="18" charset="0"/>
              </a:rPr>
              <a:t> </a:t>
            </a:r>
            <a:r>
              <a:rPr lang="en-US" sz="2800" b="1" dirty="0">
                <a:latin typeface="Bookman Old Style" panose="02050604050505020204" pitchFamily="18" charset="0"/>
                <a:cs typeface="Times New Roman" pitchFamily="18" charset="0"/>
              </a:rPr>
              <a:t>2008</a:t>
            </a:r>
            <a:r>
              <a:rPr lang="en-US" sz="2800" dirty="0">
                <a:latin typeface="Bookman Old Style" panose="02050604050505020204" pitchFamily="18" charset="0"/>
              </a:rPr>
              <a:t> sur la </a:t>
            </a:r>
            <a:r>
              <a:rPr lang="en-US" sz="2800" dirty="0" err="1">
                <a:latin typeface="Bookman Old Style" panose="02050604050505020204" pitchFamily="18" charset="0"/>
              </a:rPr>
              <a:t>Liste</a:t>
            </a:r>
            <a:r>
              <a:rPr lang="en-US" sz="2800" dirty="0">
                <a:latin typeface="Bookman Old Style" panose="02050604050505020204" pitchFamily="18" charset="0"/>
              </a:rPr>
              <a:t> </a:t>
            </a:r>
            <a:r>
              <a:rPr lang="en-US" sz="2800" dirty="0" err="1">
                <a:latin typeface="Bookman Old Style" panose="02050604050505020204" pitchFamily="18" charset="0"/>
              </a:rPr>
              <a:t>représentative</a:t>
            </a:r>
            <a:r>
              <a:rPr lang="en-US" sz="2800" dirty="0">
                <a:latin typeface="Bookman Old Style" panose="02050604050505020204" pitchFamily="18" charset="0"/>
              </a:rPr>
              <a:t> du </a:t>
            </a:r>
            <a:r>
              <a:rPr lang="en-US" sz="2800" dirty="0" err="1">
                <a:latin typeface="Bookman Old Style" panose="02050604050505020204" pitchFamily="18" charset="0"/>
              </a:rPr>
              <a:t>patrimoine</a:t>
            </a:r>
            <a:r>
              <a:rPr lang="en-US" sz="2800" dirty="0">
                <a:latin typeface="Bookman Old Style" panose="02050604050505020204" pitchFamily="18" charset="0"/>
              </a:rPr>
              <a:t> </a:t>
            </a:r>
            <a:r>
              <a:rPr lang="en-US" sz="2800" dirty="0" err="1">
                <a:latin typeface="Bookman Old Style" panose="02050604050505020204" pitchFamily="18" charset="0"/>
              </a:rPr>
              <a:t>culturel</a:t>
            </a:r>
            <a:r>
              <a:rPr lang="en-US" sz="2800" dirty="0">
                <a:latin typeface="Bookman Old Style" panose="02050604050505020204" pitchFamily="18" charset="0"/>
              </a:rPr>
              <a:t> </a:t>
            </a:r>
            <a:r>
              <a:rPr lang="en-US" sz="2800" dirty="0" err="1">
                <a:latin typeface="Bookman Old Style" panose="02050604050505020204" pitchFamily="18" charset="0"/>
              </a:rPr>
              <a:t>immatériel</a:t>
            </a:r>
            <a:r>
              <a:rPr lang="en-US" sz="2800" dirty="0">
                <a:latin typeface="Bookman Old Style" panose="02050604050505020204" pitchFamily="18" charset="0"/>
              </a:rPr>
              <a:t> de </a:t>
            </a:r>
            <a:r>
              <a:rPr lang="en-US" sz="2800" dirty="0" err="1">
                <a:latin typeface="Bookman Old Style" panose="02050604050505020204" pitchFamily="18" charset="0"/>
              </a:rPr>
              <a:t>l’humanité</a:t>
            </a:r>
            <a:endParaRPr lang="en-US" sz="1100" dirty="0">
              <a:latin typeface="Bookman Old Style" pitchFamily="18" charset="0"/>
            </a:endParaRPr>
          </a:p>
        </p:txBody>
      </p:sp>
      <p:pic>
        <p:nvPicPr>
          <p:cNvPr id="2" name="Picture 2">
            <a:extLst>
              <a:ext uri="{FF2B5EF4-FFF2-40B4-BE49-F238E27FC236}">
                <a16:creationId xmlns:a16="http://schemas.microsoft.com/office/drawing/2014/main" id="{F9C4D8E6-D4AB-BDCD-1E3A-E347FCEAD3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T\Downloads\Picture1B.png"/>
          <p:cNvPicPr>
            <a:picLocks noChangeAspect="1" noChangeArrowheads="1"/>
          </p:cNvPicPr>
          <p:nvPr/>
        </p:nvPicPr>
        <p:blipFill>
          <a:blip r:embed="rId2" cstate="print"/>
          <a:srcRect/>
          <a:stretch>
            <a:fillRect/>
          </a:stretch>
        </p:blipFill>
        <p:spPr bwMode="auto">
          <a:xfrm>
            <a:off x="-7938" y="-7938"/>
            <a:ext cx="16271876" cy="9159876"/>
          </a:xfrm>
          <a:prstGeom prst="rect">
            <a:avLst/>
          </a:prstGeom>
          <a:noFill/>
        </p:spPr>
      </p:pic>
      <p:sp>
        <p:nvSpPr>
          <p:cNvPr id="4" name="AutoShape 4"/>
          <p:cNvSpPr/>
          <p:nvPr/>
        </p:nvSpPr>
        <p:spPr>
          <a:xfrm>
            <a:off x="876300" y="1587500"/>
            <a:ext cx="14490700" cy="6908800"/>
          </a:xfrm>
          <a:prstGeom prst="rect">
            <a:avLst/>
          </a:prstGeom>
          <a:solidFill>
            <a:srgbClr val="000000">
              <a:alpha val="0"/>
            </a:srgbClr>
          </a:solidFill>
        </p:spPr>
        <p:txBody>
          <a:bodyPr/>
          <a:lstStyle/>
          <a:p>
            <a:endParaRPr lang="en-US"/>
          </a:p>
        </p:txBody>
      </p:sp>
      <p:sp>
        <p:nvSpPr>
          <p:cNvPr id="5" name="AutoShape 5"/>
          <p:cNvSpPr/>
          <p:nvPr/>
        </p:nvSpPr>
        <p:spPr>
          <a:xfrm>
            <a:off x="876300" y="1587500"/>
            <a:ext cx="4610100" cy="6908800"/>
          </a:xfrm>
          <a:prstGeom prst="rect">
            <a:avLst/>
          </a:prstGeom>
          <a:solidFill>
            <a:srgbClr val="000000">
              <a:alpha val="0"/>
            </a:srgbClr>
          </a:solidFill>
        </p:spPr>
        <p:txBody>
          <a:bodyPr/>
          <a:lstStyle/>
          <a:p>
            <a:endParaRPr lang="en-US"/>
          </a:p>
        </p:txBody>
      </p:sp>
      <p:sp>
        <p:nvSpPr>
          <p:cNvPr id="6" name="AutoShape 6"/>
          <p:cNvSpPr/>
          <p:nvPr/>
        </p:nvSpPr>
        <p:spPr>
          <a:xfrm>
            <a:off x="876300" y="1587500"/>
            <a:ext cx="4610100" cy="6908800"/>
          </a:xfrm>
          <a:prstGeom prst="rect">
            <a:avLst/>
          </a:prstGeom>
          <a:solidFill>
            <a:srgbClr val="AAB4DC">
              <a:alpha val="47843"/>
            </a:srgbClr>
          </a:solidFill>
        </p:spPr>
        <p:txBody>
          <a:bodyPr/>
          <a:lstStyle/>
          <a:p>
            <a:endParaRPr lang="en-US"/>
          </a:p>
        </p:txBody>
      </p:sp>
      <p:sp>
        <p:nvSpPr>
          <p:cNvPr id="8" name="AutoShape 8"/>
          <p:cNvSpPr/>
          <p:nvPr/>
        </p:nvSpPr>
        <p:spPr>
          <a:xfrm>
            <a:off x="5816600" y="1587500"/>
            <a:ext cx="4610100" cy="6908800"/>
          </a:xfrm>
          <a:prstGeom prst="rect">
            <a:avLst/>
          </a:prstGeom>
          <a:solidFill>
            <a:srgbClr val="000000">
              <a:alpha val="0"/>
            </a:srgbClr>
          </a:solidFill>
        </p:spPr>
        <p:txBody>
          <a:bodyPr/>
          <a:lstStyle/>
          <a:p>
            <a:endParaRPr lang="en-US"/>
          </a:p>
        </p:txBody>
      </p:sp>
      <p:sp>
        <p:nvSpPr>
          <p:cNvPr id="9" name="AutoShape 9"/>
          <p:cNvSpPr/>
          <p:nvPr/>
        </p:nvSpPr>
        <p:spPr>
          <a:xfrm>
            <a:off x="5816600" y="1587500"/>
            <a:ext cx="4610100" cy="6908800"/>
          </a:xfrm>
          <a:prstGeom prst="rect">
            <a:avLst/>
          </a:prstGeom>
          <a:solidFill>
            <a:srgbClr val="AAB4DC">
              <a:alpha val="47843"/>
            </a:srgbClr>
          </a:solidFill>
        </p:spPr>
        <p:txBody>
          <a:bodyPr/>
          <a:lstStyle/>
          <a:p>
            <a:endParaRPr lang="en-US"/>
          </a:p>
        </p:txBody>
      </p:sp>
      <p:sp>
        <p:nvSpPr>
          <p:cNvPr id="11" name="AutoShape 11"/>
          <p:cNvSpPr/>
          <p:nvPr/>
        </p:nvSpPr>
        <p:spPr>
          <a:xfrm>
            <a:off x="10744200" y="1587500"/>
            <a:ext cx="4610100" cy="6908800"/>
          </a:xfrm>
          <a:prstGeom prst="rect">
            <a:avLst/>
          </a:prstGeom>
          <a:solidFill>
            <a:srgbClr val="000000">
              <a:alpha val="0"/>
            </a:srgbClr>
          </a:solidFill>
        </p:spPr>
        <p:txBody>
          <a:bodyPr/>
          <a:lstStyle/>
          <a:p>
            <a:endParaRPr lang="en-US"/>
          </a:p>
        </p:txBody>
      </p:sp>
      <p:sp>
        <p:nvSpPr>
          <p:cNvPr id="12" name="AutoShape 12"/>
          <p:cNvSpPr/>
          <p:nvPr/>
        </p:nvSpPr>
        <p:spPr>
          <a:xfrm>
            <a:off x="10744200" y="1587500"/>
            <a:ext cx="4610100" cy="6908800"/>
          </a:xfrm>
          <a:prstGeom prst="rect">
            <a:avLst/>
          </a:prstGeom>
          <a:solidFill>
            <a:srgbClr val="AAB4DC">
              <a:alpha val="47843"/>
            </a:srgbClr>
          </a:solidFill>
        </p:spPr>
        <p:txBody>
          <a:bodyPr/>
          <a:lstStyle/>
          <a:p>
            <a:endParaRPr lang="en-US"/>
          </a:p>
        </p:txBody>
      </p:sp>
      <p:sp>
        <p:nvSpPr>
          <p:cNvPr id="13" name="AutoShape 13"/>
          <p:cNvSpPr/>
          <p:nvPr/>
        </p:nvSpPr>
        <p:spPr>
          <a:xfrm>
            <a:off x="10998200" y="4216400"/>
            <a:ext cx="4114800" cy="4051300"/>
          </a:xfrm>
          <a:prstGeom prst="rect">
            <a:avLst/>
          </a:prstGeom>
          <a:solidFill>
            <a:srgbClr val="000000">
              <a:alpha val="0"/>
            </a:srgbClr>
          </a:solidFill>
        </p:spPr>
        <p:txBody>
          <a:bodyPr/>
          <a:lstStyle/>
          <a:p>
            <a:endParaRPr lang="en-US"/>
          </a:p>
        </p:txBody>
      </p:sp>
      <p:pic>
        <p:nvPicPr>
          <p:cNvPr id="14" name="Picture 14"/>
          <p:cNvPicPr>
            <a:picLocks noChangeAspect="1"/>
          </p:cNvPicPr>
          <p:nvPr/>
        </p:nvPicPr>
        <p:blipFill>
          <a:blip r:embed="rId3" cstate="print"/>
          <a:stretch>
            <a:fillRect/>
          </a:stretch>
        </p:blipFill>
        <p:spPr>
          <a:xfrm>
            <a:off x="1270000" y="1600200"/>
            <a:ext cx="3733800" cy="2950983"/>
          </a:xfrm>
          <a:prstGeom prst="roundRect">
            <a:avLst>
              <a:gd name="adj" fmla="val 3614"/>
            </a:avLst>
          </a:prstGeom>
        </p:spPr>
      </p:pic>
      <p:pic>
        <p:nvPicPr>
          <p:cNvPr id="15" name="Picture 15"/>
          <p:cNvPicPr>
            <a:picLocks noChangeAspect="1"/>
          </p:cNvPicPr>
          <p:nvPr/>
        </p:nvPicPr>
        <p:blipFill>
          <a:blip r:embed="rId4" cstate="print"/>
          <a:stretch>
            <a:fillRect/>
          </a:stretch>
        </p:blipFill>
        <p:spPr>
          <a:xfrm>
            <a:off x="5994400" y="1676398"/>
            <a:ext cx="4267200" cy="2878159"/>
          </a:xfrm>
          <a:prstGeom prst="roundRect">
            <a:avLst>
              <a:gd name="adj" fmla="val 3614"/>
            </a:avLst>
          </a:prstGeom>
        </p:spPr>
      </p:pic>
      <p:sp>
        <p:nvSpPr>
          <p:cNvPr id="17" name="TextBox 17"/>
          <p:cNvSpPr txBox="1"/>
          <p:nvPr/>
        </p:nvSpPr>
        <p:spPr>
          <a:xfrm>
            <a:off x="876300" y="622300"/>
            <a:ext cx="14490700" cy="546100"/>
          </a:xfrm>
          <a:prstGeom prst="rect">
            <a:avLst/>
          </a:prstGeom>
          <a:solidFill>
            <a:srgbClr val="000000">
              <a:alpha val="0"/>
            </a:srgbClr>
          </a:solidFill>
        </p:spPr>
        <p:txBody>
          <a:bodyPr lIns="0" tIns="0" rIns="0" bIns="0" rtlCol="0" anchor="ctr"/>
          <a:lstStyle/>
          <a:p>
            <a:pPr indent="0" algn="l">
              <a:lnSpc>
                <a:spcPct val="120000"/>
              </a:lnSpc>
              <a:defRPr/>
            </a:pPr>
            <a:r>
              <a:rPr lang="en-US" sz="3600" b="1" dirty="0">
                <a:solidFill>
                  <a:srgbClr val="3154D4"/>
                </a:solidFill>
                <a:latin typeface="Bookman Old Style" pitchFamily="18" charset="0"/>
              </a:rPr>
              <a:t>Inscriptions à l’UNESCO </a:t>
            </a:r>
            <a:r>
              <a:rPr lang="en-US" sz="3600" b="1" dirty="0" err="1">
                <a:solidFill>
                  <a:srgbClr val="3154D4"/>
                </a:solidFill>
                <a:latin typeface="Bookman Old Style" pitchFamily="18" charset="0"/>
              </a:rPr>
              <a:t>en</a:t>
            </a:r>
            <a:r>
              <a:rPr lang="en-US" sz="3600" b="1" dirty="0">
                <a:solidFill>
                  <a:srgbClr val="3154D4"/>
                </a:solidFill>
                <a:latin typeface="Bookman Old Style" pitchFamily="18" charset="0"/>
              </a:rPr>
              <a:t> 2009 et 2010</a:t>
            </a:r>
            <a:endParaRPr lang="en-US" sz="1100" dirty="0">
              <a:latin typeface="Bookman Old Style" pitchFamily="18" charset="0"/>
            </a:endParaRPr>
          </a:p>
        </p:txBody>
      </p:sp>
      <p:sp>
        <p:nvSpPr>
          <p:cNvPr id="18" name="TextBox 18"/>
          <p:cNvSpPr txBox="1"/>
          <p:nvPr/>
        </p:nvSpPr>
        <p:spPr>
          <a:xfrm>
            <a:off x="812800" y="4953000"/>
            <a:ext cx="4648200" cy="3276600"/>
          </a:xfrm>
          <a:prstGeom prst="rect">
            <a:avLst/>
          </a:prstGeom>
          <a:solidFill>
            <a:srgbClr val="000000">
              <a:alpha val="0"/>
            </a:srgbClr>
          </a:solidFill>
        </p:spPr>
        <p:txBody>
          <a:bodyPr lIns="0" tIns="0" rIns="0" bIns="0" rtlCol="0" anchor="ctr"/>
          <a:lstStyle/>
          <a:p>
            <a:pPr algn="ctr">
              <a:lnSpc>
                <a:spcPct val="120000"/>
              </a:lnSpc>
              <a:defRPr/>
            </a:pPr>
            <a:r>
              <a:rPr lang="en-US" sz="2700" b="1" dirty="0">
                <a:solidFill>
                  <a:srgbClr val="3154D4"/>
                </a:solidFill>
                <a:latin typeface="Bookman Old Style" pitchFamily="18" charset="0"/>
              </a:rPr>
              <a:t>RAMMAN</a:t>
            </a:r>
          </a:p>
          <a:p>
            <a:pPr algn="ctr">
              <a:lnSpc>
                <a:spcPct val="120000"/>
              </a:lnSpc>
              <a:defRPr/>
            </a:pPr>
            <a:r>
              <a:rPr lang="en-US" sz="2700" b="1" dirty="0">
                <a:latin typeface="Bookman Old Style" pitchFamily="18" charset="0"/>
              </a:rPr>
              <a:t>Festival religieux et </a:t>
            </a:r>
            <a:r>
              <a:rPr lang="en-US" sz="2700" b="1" dirty="0" err="1">
                <a:latin typeface="Bookman Old Style" pitchFamily="18" charset="0"/>
              </a:rPr>
              <a:t>théâtre</a:t>
            </a:r>
            <a:r>
              <a:rPr lang="en-US" sz="2700" b="1" dirty="0">
                <a:latin typeface="Bookman Old Style" pitchFamily="18" charset="0"/>
              </a:rPr>
              <a:t> ritual du Garhwal dans </a:t>
            </a:r>
            <a:r>
              <a:rPr lang="en-US" sz="2700" b="1" dirty="0" err="1">
                <a:latin typeface="Bookman Old Style" pitchFamily="18" charset="0"/>
              </a:rPr>
              <a:t>l’Himalaya</a:t>
            </a:r>
            <a:endParaRPr lang="en-US" sz="2700" b="1" dirty="0">
              <a:latin typeface="Bookman Old Style" pitchFamily="18" charset="0"/>
            </a:endParaRPr>
          </a:p>
          <a:p>
            <a:pPr algn="ctr">
              <a:lnSpc>
                <a:spcPct val="120000"/>
              </a:lnSpc>
              <a:defRPr/>
            </a:pPr>
            <a:r>
              <a:rPr lang="en-US" sz="2800" dirty="0" err="1">
                <a:latin typeface="Bookman Old Style" panose="02050604050505020204" pitchFamily="18" charset="0"/>
              </a:rPr>
              <a:t>Inscrit</a:t>
            </a:r>
            <a:r>
              <a:rPr lang="en-US" sz="2800" dirty="0">
                <a:latin typeface="Bookman Old Style" panose="02050604050505020204" pitchFamily="18" charset="0"/>
              </a:rPr>
              <a:t> </a:t>
            </a:r>
            <a:r>
              <a:rPr lang="en-US" sz="2800" dirty="0" err="1">
                <a:latin typeface="Bookman Old Style" panose="02050604050505020204" pitchFamily="18" charset="0"/>
              </a:rPr>
              <a:t>en</a:t>
            </a:r>
            <a:r>
              <a:rPr lang="en-US" sz="2800" dirty="0">
                <a:latin typeface="Bookman Old Style" panose="02050604050505020204" pitchFamily="18" charset="0"/>
              </a:rPr>
              <a:t> </a:t>
            </a:r>
            <a:r>
              <a:rPr lang="en-US" sz="2800" b="1" dirty="0">
                <a:latin typeface="Bookman Old Style" panose="02050604050505020204" pitchFamily="18" charset="0"/>
                <a:cs typeface="Times New Roman" pitchFamily="18" charset="0"/>
              </a:rPr>
              <a:t>2009</a:t>
            </a:r>
            <a:r>
              <a:rPr lang="en-US" sz="2800" dirty="0">
                <a:latin typeface="Bookman Old Style" panose="02050604050505020204" pitchFamily="18" charset="0"/>
              </a:rPr>
              <a:t> sur la </a:t>
            </a:r>
            <a:r>
              <a:rPr lang="en-US" sz="2800" dirty="0" err="1">
                <a:latin typeface="Bookman Old Style" panose="02050604050505020204" pitchFamily="18" charset="0"/>
              </a:rPr>
              <a:t>Liste</a:t>
            </a:r>
            <a:r>
              <a:rPr lang="en-US" sz="2800" dirty="0">
                <a:latin typeface="Bookman Old Style" panose="02050604050505020204" pitchFamily="18" charset="0"/>
              </a:rPr>
              <a:t> </a:t>
            </a:r>
            <a:r>
              <a:rPr lang="en-US" sz="2800" dirty="0" err="1">
                <a:latin typeface="Bookman Old Style" panose="02050604050505020204" pitchFamily="18" charset="0"/>
              </a:rPr>
              <a:t>représentative</a:t>
            </a:r>
            <a:r>
              <a:rPr lang="en-US" sz="2800" dirty="0">
                <a:latin typeface="Bookman Old Style" panose="02050604050505020204" pitchFamily="18" charset="0"/>
              </a:rPr>
              <a:t> du </a:t>
            </a:r>
            <a:r>
              <a:rPr lang="en-US" sz="2800" dirty="0" err="1">
                <a:latin typeface="Bookman Old Style" panose="02050604050505020204" pitchFamily="18" charset="0"/>
              </a:rPr>
              <a:t>patrimoine</a:t>
            </a:r>
            <a:r>
              <a:rPr lang="en-US" sz="2800" dirty="0">
                <a:latin typeface="Bookman Old Style" panose="02050604050505020204" pitchFamily="18" charset="0"/>
              </a:rPr>
              <a:t> </a:t>
            </a:r>
            <a:r>
              <a:rPr lang="en-US" sz="2800" dirty="0" err="1">
                <a:latin typeface="Bookman Old Style" panose="02050604050505020204" pitchFamily="18" charset="0"/>
              </a:rPr>
              <a:t>culturel</a:t>
            </a:r>
            <a:r>
              <a:rPr lang="en-US" sz="2800" dirty="0">
                <a:latin typeface="Bookman Old Style" panose="02050604050505020204" pitchFamily="18" charset="0"/>
              </a:rPr>
              <a:t> </a:t>
            </a:r>
            <a:r>
              <a:rPr lang="en-US" sz="2800" dirty="0" err="1">
                <a:latin typeface="Bookman Old Style" panose="02050604050505020204" pitchFamily="18" charset="0"/>
              </a:rPr>
              <a:t>immatériel</a:t>
            </a:r>
            <a:r>
              <a:rPr lang="en-US" sz="2800" dirty="0">
                <a:latin typeface="Bookman Old Style" panose="02050604050505020204" pitchFamily="18" charset="0"/>
              </a:rPr>
              <a:t> de </a:t>
            </a:r>
            <a:r>
              <a:rPr lang="en-US" sz="2800" dirty="0" err="1">
                <a:latin typeface="Bookman Old Style" panose="02050604050505020204" pitchFamily="18" charset="0"/>
              </a:rPr>
              <a:t>l’humanité</a:t>
            </a:r>
            <a:endParaRPr lang="en-IN" sz="2800" dirty="0">
              <a:latin typeface="Bookman Old Style" panose="02050604050505020204" pitchFamily="18" charset="0"/>
            </a:endParaRPr>
          </a:p>
          <a:p>
            <a:pPr algn="ctr">
              <a:lnSpc>
                <a:spcPct val="120000"/>
              </a:lnSpc>
              <a:defRPr/>
            </a:pPr>
            <a:endParaRPr lang="en-US" sz="1100" dirty="0">
              <a:latin typeface="Bookman Old Style" pitchFamily="18" charset="0"/>
            </a:endParaRPr>
          </a:p>
        </p:txBody>
      </p:sp>
      <p:sp>
        <p:nvSpPr>
          <p:cNvPr id="30" name="TextBox 30"/>
          <p:cNvSpPr txBox="1"/>
          <p:nvPr/>
        </p:nvSpPr>
        <p:spPr>
          <a:xfrm>
            <a:off x="1003300" y="48641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1" name="TextBox 31"/>
          <p:cNvSpPr txBox="1"/>
          <p:nvPr/>
        </p:nvSpPr>
        <p:spPr>
          <a:xfrm>
            <a:off x="1003300" y="60833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3" name="TextBox 33"/>
          <p:cNvSpPr txBox="1"/>
          <p:nvPr/>
        </p:nvSpPr>
        <p:spPr>
          <a:xfrm>
            <a:off x="5930900" y="52705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4" name="TextBox 34"/>
          <p:cNvSpPr txBox="1"/>
          <p:nvPr/>
        </p:nvSpPr>
        <p:spPr>
          <a:xfrm>
            <a:off x="5930900" y="64897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5" name="TextBox 35"/>
          <p:cNvSpPr txBox="1"/>
          <p:nvPr/>
        </p:nvSpPr>
        <p:spPr>
          <a:xfrm>
            <a:off x="5930900" y="73660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6" name="TextBox 36"/>
          <p:cNvSpPr txBox="1"/>
          <p:nvPr/>
        </p:nvSpPr>
        <p:spPr>
          <a:xfrm>
            <a:off x="10871200" y="48641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7" name="TextBox 37"/>
          <p:cNvSpPr txBox="1"/>
          <p:nvPr/>
        </p:nvSpPr>
        <p:spPr>
          <a:xfrm>
            <a:off x="10871200" y="57404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9" name="TextBox 18"/>
          <p:cNvSpPr txBox="1"/>
          <p:nvPr/>
        </p:nvSpPr>
        <p:spPr>
          <a:xfrm>
            <a:off x="5842000" y="4343400"/>
            <a:ext cx="4648200" cy="3276600"/>
          </a:xfrm>
          <a:prstGeom prst="rect">
            <a:avLst/>
          </a:prstGeom>
          <a:solidFill>
            <a:srgbClr val="000000">
              <a:alpha val="0"/>
            </a:srgbClr>
          </a:solidFill>
        </p:spPr>
        <p:txBody>
          <a:bodyPr lIns="0" tIns="0" rIns="0" bIns="0" rtlCol="0" anchor="ctr"/>
          <a:lstStyle/>
          <a:p>
            <a:pPr indent="0" algn="ctr">
              <a:lnSpc>
                <a:spcPct val="120000"/>
              </a:lnSpc>
              <a:defRPr/>
            </a:pPr>
            <a:r>
              <a:rPr lang="en-US" sz="2700" b="1" dirty="0">
                <a:solidFill>
                  <a:srgbClr val="3154D4"/>
                </a:solidFill>
                <a:latin typeface="Bookman Old Style" pitchFamily="18" charset="0"/>
              </a:rPr>
              <a:t>DANSE CHHAU</a:t>
            </a:r>
          </a:p>
          <a:p>
            <a:pPr indent="0" algn="ctr">
              <a:lnSpc>
                <a:spcPct val="120000"/>
              </a:lnSpc>
              <a:defRPr/>
            </a:pPr>
            <a:r>
              <a:rPr lang="en-US" sz="2800" dirty="0" err="1">
                <a:latin typeface="Bookman Old Style" panose="02050604050505020204" pitchFamily="18" charset="0"/>
              </a:rPr>
              <a:t>Inscrit</a:t>
            </a:r>
            <a:r>
              <a:rPr lang="en-US" sz="2800" dirty="0">
                <a:latin typeface="Bookman Old Style" panose="02050604050505020204" pitchFamily="18" charset="0"/>
              </a:rPr>
              <a:t> </a:t>
            </a:r>
            <a:r>
              <a:rPr lang="en-US" sz="2800" dirty="0" err="1">
                <a:latin typeface="Bookman Old Style" panose="02050604050505020204" pitchFamily="18" charset="0"/>
              </a:rPr>
              <a:t>en</a:t>
            </a:r>
            <a:r>
              <a:rPr lang="en-US" sz="2800" dirty="0">
                <a:latin typeface="Bookman Old Style" panose="02050604050505020204" pitchFamily="18" charset="0"/>
              </a:rPr>
              <a:t> </a:t>
            </a:r>
            <a:r>
              <a:rPr lang="en-US" sz="2800" b="1" dirty="0">
                <a:latin typeface="Bookman Old Style" panose="02050604050505020204" pitchFamily="18" charset="0"/>
                <a:cs typeface="Times New Roman" pitchFamily="18" charset="0"/>
              </a:rPr>
              <a:t>2010</a:t>
            </a:r>
            <a:r>
              <a:rPr lang="en-US" sz="2800" dirty="0">
                <a:latin typeface="Bookman Old Style" panose="02050604050505020204" pitchFamily="18" charset="0"/>
              </a:rPr>
              <a:t> </a:t>
            </a:r>
            <a:r>
              <a:rPr lang="fr-FR" sz="2800" dirty="0">
                <a:latin typeface="Bookman Old Style" panose="02050604050505020204" pitchFamily="18" charset="0"/>
              </a:rPr>
              <a:t>sur la Liste représentative du patrimoine culturel immatériel de l’humanité</a:t>
            </a:r>
            <a:endParaRPr lang="en-IN" sz="2800" dirty="0">
              <a:latin typeface="Bookman Old Style" panose="02050604050505020204" pitchFamily="18" charset="0"/>
            </a:endParaRPr>
          </a:p>
          <a:p>
            <a:pPr algn="ctr">
              <a:lnSpc>
                <a:spcPct val="120000"/>
              </a:lnSpc>
              <a:defRPr/>
            </a:pPr>
            <a:endParaRPr lang="en-US" sz="1100" dirty="0">
              <a:latin typeface="Bookman Old Style" pitchFamily="18" charset="0"/>
            </a:endParaRPr>
          </a:p>
        </p:txBody>
      </p:sp>
      <p:sp>
        <p:nvSpPr>
          <p:cNvPr id="40" name="TextBox 18"/>
          <p:cNvSpPr txBox="1"/>
          <p:nvPr/>
        </p:nvSpPr>
        <p:spPr>
          <a:xfrm>
            <a:off x="10795000" y="4800600"/>
            <a:ext cx="4419600" cy="3276600"/>
          </a:xfrm>
          <a:prstGeom prst="rect">
            <a:avLst/>
          </a:prstGeom>
          <a:solidFill>
            <a:srgbClr val="000000">
              <a:alpha val="0"/>
            </a:srgbClr>
          </a:solidFill>
        </p:spPr>
        <p:txBody>
          <a:bodyPr lIns="0" tIns="0" rIns="0" bIns="0" rtlCol="0" anchor="ctr"/>
          <a:lstStyle/>
          <a:p>
            <a:pPr algn="ctr">
              <a:lnSpc>
                <a:spcPct val="120000"/>
              </a:lnSpc>
              <a:defRPr/>
            </a:pPr>
            <a:r>
              <a:rPr lang="en-US" sz="2700" b="1" dirty="0">
                <a:solidFill>
                  <a:srgbClr val="3154D4"/>
                </a:solidFill>
                <a:latin typeface="Bookman Old Style" pitchFamily="18" charset="0"/>
              </a:rPr>
              <a:t>KALBELIA  </a:t>
            </a:r>
          </a:p>
          <a:p>
            <a:pPr algn="ctr">
              <a:lnSpc>
                <a:spcPct val="120000"/>
              </a:lnSpc>
              <a:defRPr/>
            </a:pPr>
            <a:r>
              <a:rPr lang="en-US" sz="2700" b="1" dirty="0">
                <a:latin typeface="Bookman Old Style" pitchFamily="18" charset="0"/>
              </a:rPr>
              <a:t>Chants et </a:t>
            </a:r>
            <a:r>
              <a:rPr lang="en-US" sz="2700" b="1" dirty="0" err="1">
                <a:latin typeface="Bookman Old Style" pitchFamily="18" charset="0"/>
              </a:rPr>
              <a:t>danses</a:t>
            </a:r>
            <a:r>
              <a:rPr lang="en-US" sz="2700" b="1" dirty="0">
                <a:latin typeface="Bookman Old Style" pitchFamily="18" charset="0"/>
              </a:rPr>
              <a:t> </a:t>
            </a:r>
            <a:r>
              <a:rPr lang="en-US" sz="2700" b="1" dirty="0" err="1">
                <a:latin typeface="Bookman Old Style" pitchFamily="18" charset="0"/>
              </a:rPr>
              <a:t>populaires</a:t>
            </a:r>
            <a:r>
              <a:rPr lang="en-US" sz="2700" b="1" dirty="0">
                <a:latin typeface="Bookman Old Style" pitchFamily="18" charset="0"/>
              </a:rPr>
              <a:t> du Rajasthan </a:t>
            </a:r>
          </a:p>
          <a:p>
            <a:pPr algn="ctr">
              <a:lnSpc>
                <a:spcPct val="120000"/>
              </a:lnSpc>
              <a:defRPr/>
            </a:pPr>
            <a:r>
              <a:rPr lang="en-US" sz="2800" dirty="0" err="1">
                <a:latin typeface="Bookman Old Style" panose="02050604050505020204" pitchFamily="18" charset="0"/>
              </a:rPr>
              <a:t>Inscrit</a:t>
            </a:r>
            <a:r>
              <a:rPr lang="en-US" sz="2800" dirty="0">
                <a:latin typeface="Bookman Old Style" panose="02050604050505020204" pitchFamily="18" charset="0"/>
              </a:rPr>
              <a:t> </a:t>
            </a:r>
            <a:r>
              <a:rPr lang="en-US" sz="2800" dirty="0" err="1">
                <a:latin typeface="Bookman Old Style" panose="02050604050505020204" pitchFamily="18" charset="0"/>
              </a:rPr>
              <a:t>en</a:t>
            </a:r>
            <a:r>
              <a:rPr lang="en-US" sz="2800" dirty="0">
                <a:latin typeface="Bookman Old Style" panose="02050604050505020204" pitchFamily="18" charset="0"/>
              </a:rPr>
              <a:t> </a:t>
            </a:r>
            <a:r>
              <a:rPr lang="en-US" sz="2800" b="1" dirty="0">
                <a:latin typeface="Bookman Old Style" panose="02050604050505020204" pitchFamily="18" charset="0"/>
                <a:cs typeface="Times New Roman" pitchFamily="18" charset="0"/>
              </a:rPr>
              <a:t>2010</a:t>
            </a:r>
            <a:r>
              <a:rPr lang="en-US" sz="2800" dirty="0">
                <a:latin typeface="Bookman Old Style" panose="02050604050505020204" pitchFamily="18" charset="0"/>
              </a:rPr>
              <a:t> </a:t>
            </a:r>
            <a:r>
              <a:rPr lang="fr-FR" sz="2800" dirty="0">
                <a:latin typeface="Bookman Old Style" panose="02050604050505020204" pitchFamily="18" charset="0"/>
              </a:rPr>
              <a:t>sur la Liste représentative du patrimoine culturel immatériel de l’humanité</a:t>
            </a:r>
            <a:endParaRPr lang="en-IN" sz="2800" dirty="0">
              <a:latin typeface="Bookman Old Style" panose="02050604050505020204" pitchFamily="18" charset="0"/>
            </a:endParaRPr>
          </a:p>
          <a:p>
            <a:pPr algn="ctr">
              <a:lnSpc>
                <a:spcPct val="120000"/>
              </a:lnSpc>
              <a:defRPr/>
            </a:pPr>
            <a:endParaRPr lang="en-US" sz="1100" dirty="0">
              <a:latin typeface="Bookman Old Style" pitchFamily="18" charset="0"/>
            </a:endParaRPr>
          </a:p>
        </p:txBody>
      </p:sp>
      <p:pic>
        <p:nvPicPr>
          <p:cNvPr id="2" name="Picture 1">
            <a:extLst>
              <a:ext uri="{FF2B5EF4-FFF2-40B4-BE49-F238E27FC236}">
                <a16:creationId xmlns:a16="http://schemas.microsoft.com/office/drawing/2014/main" id="{02221A17-6D46-AC62-952F-60D6808F8CE8}"/>
              </a:ext>
            </a:extLst>
          </p:cNvPr>
          <p:cNvPicPr>
            <a:picLocks noChangeAspect="1"/>
          </p:cNvPicPr>
          <p:nvPr/>
        </p:nvPicPr>
        <p:blipFill>
          <a:blip r:embed="rId5"/>
          <a:stretch>
            <a:fillRect/>
          </a:stretch>
        </p:blipFill>
        <p:spPr>
          <a:xfrm>
            <a:off x="10882187" y="1781629"/>
            <a:ext cx="4346825" cy="2651990"/>
          </a:xfrm>
          <a:prstGeom prst="rect">
            <a:avLst/>
          </a:prstGeom>
        </p:spPr>
      </p:pic>
      <p:pic>
        <p:nvPicPr>
          <p:cNvPr id="3" name="Picture 2">
            <a:extLst>
              <a:ext uri="{FF2B5EF4-FFF2-40B4-BE49-F238E27FC236}">
                <a16:creationId xmlns:a16="http://schemas.microsoft.com/office/drawing/2014/main" id="{CC7413CD-D64F-4360-681B-E9F0684086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T\Downloads\Picture1B.png"/>
          <p:cNvPicPr>
            <a:picLocks noChangeAspect="1" noChangeArrowheads="1"/>
          </p:cNvPicPr>
          <p:nvPr/>
        </p:nvPicPr>
        <p:blipFill>
          <a:blip r:embed="rId2" cstate="print"/>
          <a:srcRect/>
          <a:stretch>
            <a:fillRect/>
          </a:stretch>
        </p:blipFill>
        <p:spPr bwMode="auto">
          <a:xfrm>
            <a:off x="-7938" y="-7938"/>
            <a:ext cx="16271876" cy="9159876"/>
          </a:xfrm>
          <a:prstGeom prst="rect">
            <a:avLst/>
          </a:prstGeom>
          <a:noFill/>
        </p:spPr>
      </p:pic>
      <p:sp>
        <p:nvSpPr>
          <p:cNvPr id="4" name="AutoShape 4"/>
          <p:cNvSpPr/>
          <p:nvPr/>
        </p:nvSpPr>
        <p:spPr>
          <a:xfrm>
            <a:off x="876300" y="1587500"/>
            <a:ext cx="14490700" cy="6908800"/>
          </a:xfrm>
          <a:prstGeom prst="rect">
            <a:avLst/>
          </a:prstGeom>
          <a:solidFill>
            <a:srgbClr val="000000">
              <a:alpha val="0"/>
            </a:srgbClr>
          </a:solidFill>
        </p:spPr>
        <p:txBody>
          <a:bodyPr/>
          <a:lstStyle/>
          <a:p>
            <a:endParaRPr lang="en-US"/>
          </a:p>
        </p:txBody>
      </p:sp>
      <p:sp>
        <p:nvSpPr>
          <p:cNvPr id="5" name="AutoShape 5"/>
          <p:cNvSpPr/>
          <p:nvPr/>
        </p:nvSpPr>
        <p:spPr>
          <a:xfrm>
            <a:off x="876300" y="1587500"/>
            <a:ext cx="4610100" cy="6908800"/>
          </a:xfrm>
          <a:prstGeom prst="rect">
            <a:avLst/>
          </a:prstGeom>
          <a:solidFill>
            <a:srgbClr val="000000">
              <a:alpha val="0"/>
            </a:srgbClr>
          </a:solidFill>
        </p:spPr>
        <p:txBody>
          <a:bodyPr/>
          <a:lstStyle/>
          <a:p>
            <a:endParaRPr lang="en-US"/>
          </a:p>
        </p:txBody>
      </p:sp>
      <p:sp>
        <p:nvSpPr>
          <p:cNvPr id="6" name="AutoShape 6"/>
          <p:cNvSpPr/>
          <p:nvPr/>
        </p:nvSpPr>
        <p:spPr>
          <a:xfrm>
            <a:off x="876300" y="1587500"/>
            <a:ext cx="4610100" cy="6908800"/>
          </a:xfrm>
          <a:prstGeom prst="rect">
            <a:avLst/>
          </a:prstGeom>
          <a:solidFill>
            <a:srgbClr val="AAB4DC">
              <a:alpha val="47843"/>
            </a:srgbClr>
          </a:solidFill>
        </p:spPr>
        <p:txBody>
          <a:bodyPr/>
          <a:lstStyle/>
          <a:p>
            <a:endParaRPr lang="en-US"/>
          </a:p>
        </p:txBody>
      </p:sp>
      <p:sp>
        <p:nvSpPr>
          <p:cNvPr id="8" name="AutoShape 8"/>
          <p:cNvSpPr/>
          <p:nvPr/>
        </p:nvSpPr>
        <p:spPr>
          <a:xfrm>
            <a:off x="5816600" y="1587500"/>
            <a:ext cx="4610100" cy="6908800"/>
          </a:xfrm>
          <a:prstGeom prst="rect">
            <a:avLst/>
          </a:prstGeom>
          <a:solidFill>
            <a:srgbClr val="000000">
              <a:alpha val="0"/>
            </a:srgbClr>
          </a:solidFill>
        </p:spPr>
        <p:txBody>
          <a:bodyPr/>
          <a:lstStyle/>
          <a:p>
            <a:endParaRPr lang="en-US"/>
          </a:p>
        </p:txBody>
      </p:sp>
      <p:sp>
        <p:nvSpPr>
          <p:cNvPr id="9" name="AutoShape 9"/>
          <p:cNvSpPr/>
          <p:nvPr/>
        </p:nvSpPr>
        <p:spPr>
          <a:xfrm>
            <a:off x="5816600" y="1587500"/>
            <a:ext cx="4610100" cy="6908800"/>
          </a:xfrm>
          <a:prstGeom prst="rect">
            <a:avLst/>
          </a:prstGeom>
          <a:solidFill>
            <a:srgbClr val="AAB4DC">
              <a:alpha val="47843"/>
            </a:srgbClr>
          </a:solidFill>
        </p:spPr>
        <p:txBody>
          <a:bodyPr/>
          <a:lstStyle/>
          <a:p>
            <a:endParaRPr lang="en-US"/>
          </a:p>
        </p:txBody>
      </p:sp>
      <p:sp>
        <p:nvSpPr>
          <p:cNvPr id="11" name="AutoShape 11"/>
          <p:cNvSpPr/>
          <p:nvPr/>
        </p:nvSpPr>
        <p:spPr>
          <a:xfrm>
            <a:off x="10744200" y="1587500"/>
            <a:ext cx="4610100" cy="6908800"/>
          </a:xfrm>
          <a:prstGeom prst="rect">
            <a:avLst/>
          </a:prstGeom>
          <a:solidFill>
            <a:srgbClr val="000000">
              <a:alpha val="0"/>
            </a:srgbClr>
          </a:solidFill>
        </p:spPr>
        <p:txBody>
          <a:bodyPr/>
          <a:lstStyle/>
          <a:p>
            <a:endParaRPr lang="en-US"/>
          </a:p>
        </p:txBody>
      </p:sp>
      <p:sp>
        <p:nvSpPr>
          <p:cNvPr id="12" name="AutoShape 12"/>
          <p:cNvSpPr/>
          <p:nvPr/>
        </p:nvSpPr>
        <p:spPr>
          <a:xfrm>
            <a:off x="10744200" y="1587500"/>
            <a:ext cx="4610100" cy="6908800"/>
          </a:xfrm>
          <a:prstGeom prst="rect">
            <a:avLst/>
          </a:prstGeom>
          <a:solidFill>
            <a:srgbClr val="AAB4DC">
              <a:alpha val="47843"/>
            </a:srgbClr>
          </a:solidFill>
        </p:spPr>
        <p:txBody>
          <a:bodyPr/>
          <a:lstStyle/>
          <a:p>
            <a:endParaRPr lang="en-US"/>
          </a:p>
        </p:txBody>
      </p:sp>
      <p:sp>
        <p:nvSpPr>
          <p:cNvPr id="13" name="AutoShape 13"/>
          <p:cNvSpPr/>
          <p:nvPr/>
        </p:nvSpPr>
        <p:spPr>
          <a:xfrm>
            <a:off x="10998200" y="4216400"/>
            <a:ext cx="4114800" cy="4051300"/>
          </a:xfrm>
          <a:prstGeom prst="rect">
            <a:avLst/>
          </a:prstGeom>
          <a:solidFill>
            <a:srgbClr val="000000">
              <a:alpha val="0"/>
            </a:srgbClr>
          </a:solidFill>
        </p:spPr>
        <p:txBody>
          <a:bodyPr/>
          <a:lstStyle/>
          <a:p>
            <a:endParaRPr lang="en-US"/>
          </a:p>
        </p:txBody>
      </p:sp>
      <p:pic>
        <p:nvPicPr>
          <p:cNvPr id="14" name="Picture 14"/>
          <p:cNvPicPr>
            <a:picLocks noChangeAspect="1"/>
          </p:cNvPicPr>
          <p:nvPr/>
        </p:nvPicPr>
        <p:blipFill>
          <a:blip r:embed="rId3" cstate="print"/>
          <a:stretch>
            <a:fillRect/>
          </a:stretch>
        </p:blipFill>
        <p:spPr>
          <a:xfrm>
            <a:off x="965200" y="1672566"/>
            <a:ext cx="4343400" cy="2899434"/>
          </a:xfrm>
          <a:prstGeom prst="roundRect">
            <a:avLst>
              <a:gd name="adj" fmla="val 3614"/>
            </a:avLst>
          </a:prstGeom>
        </p:spPr>
      </p:pic>
      <p:pic>
        <p:nvPicPr>
          <p:cNvPr id="15" name="Picture 15"/>
          <p:cNvPicPr>
            <a:picLocks noChangeAspect="1"/>
          </p:cNvPicPr>
          <p:nvPr/>
        </p:nvPicPr>
        <p:blipFill>
          <a:blip r:embed="rId4" cstate="print"/>
          <a:stretch>
            <a:fillRect/>
          </a:stretch>
        </p:blipFill>
        <p:spPr>
          <a:xfrm>
            <a:off x="5994400" y="1693077"/>
            <a:ext cx="4267200" cy="2844800"/>
          </a:xfrm>
          <a:prstGeom prst="roundRect">
            <a:avLst>
              <a:gd name="adj" fmla="val 3614"/>
            </a:avLst>
          </a:prstGeom>
        </p:spPr>
      </p:pic>
      <p:pic>
        <p:nvPicPr>
          <p:cNvPr id="16" name="Picture 16"/>
          <p:cNvPicPr>
            <a:picLocks noChangeAspect="1"/>
          </p:cNvPicPr>
          <p:nvPr/>
        </p:nvPicPr>
        <p:blipFill>
          <a:blip r:embed="rId5" cstate="print"/>
          <a:stretch>
            <a:fillRect/>
          </a:stretch>
        </p:blipFill>
        <p:spPr>
          <a:xfrm>
            <a:off x="10871200" y="1752600"/>
            <a:ext cx="4343400" cy="2743200"/>
          </a:xfrm>
          <a:prstGeom prst="roundRect">
            <a:avLst>
              <a:gd name="adj" fmla="val 0"/>
            </a:avLst>
          </a:prstGeom>
        </p:spPr>
      </p:pic>
      <p:sp>
        <p:nvSpPr>
          <p:cNvPr id="17" name="TextBox 17"/>
          <p:cNvSpPr txBox="1"/>
          <p:nvPr/>
        </p:nvSpPr>
        <p:spPr>
          <a:xfrm>
            <a:off x="876300" y="622300"/>
            <a:ext cx="14490700" cy="546100"/>
          </a:xfrm>
          <a:prstGeom prst="rect">
            <a:avLst/>
          </a:prstGeom>
          <a:solidFill>
            <a:srgbClr val="000000">
              <a:alpha val="0"/>
            </a:srgbClr>
          </a:solidFill>
        </p:spPr>
        <p:txBody>
          <a:bodyPr lIns="0" tIns="0" rIns="0" bIns="0" rtlCol="0" anchor="ctr"/>
          <a:lstStyle/>
          <a:p>
            <a:pPr indent="0" algn="l">
              <a:lnSpc>
                <a:spcPct val="120000"/>
              </a:lnSpc>
              <a:defRPr/>
            </a:pPr>
            <a:r>
              <a:rPr lang="en-US" sz="3600" b="1" dirty="0">
                <a:solidFill>
                  <a:srgbClr val="3154D4"/>
                </a:solidFill>
                <a:latin typeface="Bookman Old Style" pitchFamily="18" charset="0"/>
              </a:rPr>
              <a:t>UNESCO Inscriptions 2010, 2012 et 2013</a:t>
            </a:r>
            <a:endParaRPr lang="en-US" sz="1100" dirty="0">
              <a:latin typeface="Bookman Old Style" pitchFamily="18" charset="0"/>
            </a:endParaRPr>
          </a:p>
        </p:txBody>
      </p:sp>
      <p:sp>
        <p:nvSpPr>
          <p:cNvPr id="18" name="TextBox 18"/>
          <p:cNvSpPr txBox="1"/>
          <p:nvPr/>
        </p:nvSpPr>
        <p:spPr>
          <a:xfrm>
            <a:off x="876300" y="4876800"/>
            <a:ext cx="4584700" cy="3276600"/>
          </a:xfrm>
          <a:prstGeom prst="rect">
            <a:avLst/>
          </a:prstGeom>
          <a:solidFill>
            <a:srgbClr val="000000">
              <a:alpha val="0"/>
            </a:srgbClr>
          </a:solidFill>
        </p:spPr>
        <p:txBody>
          <a:bodyPr lIns="0" tIns="0" rIns="0" bIns="0" rtlCol="0" anchor="ctr"/>
          <a:lstStyle/>
          <a:p>
            <a:pPr algn="ctr">
              <a:lnSpc>
                <a:spcPct val="120000"/>
              </a:lnSpc>
              <a:defRPr/>
            </a:pPr>
            <a:r>
              <a:rPr lang="en-US" sz="2700" b="1" dirty="0">
                <a:solidFill>
                  <a:srgbClr val="3154D4"/>
                </a:solidFill>
                <a:latin typeface="Bookman Old Style" pitchFamily="18" charset="0"/>
              </a:rPr>
              <a:t>MUDIYETTU </a:t>
            </a:r>
          </a:p>
          <a:p>
            <a:pPr algn="ctr">
              <a:lnSpc>
                <a:spcPct val="120000"/>
              </a:lnSpc>
              <a:defRPr/>
            </a:pPr>
            <a:r>
              <a:rPr lang="en-US" sz="2700" b="1" dirty="0">
                <a:latin typeface="Bookman Old Style" pitchFamily="18" charset="0"/>
              </a:rPr>
              <a:t>Théâtre ritual et </a:t>
            </a:r>
            <a:r>
              <a:rPr lang="en-US" sz="2700" b="1" dirty="0" err="1">
                <a:latin typeface="Bookman Old Style" pitchFamily="18" charset="0"/>
              </a:rPr>
              <a:t>drame</a:t>
            </a:r>
            <a:r>
              <a:rPr lang="en-US" sz="2700" b="1" dirty="0">
                <a:latin typeface="Bookman Old Style" pitchFamily="18" charset="0"/>
              </a:rPr>
              <a:t> </a:t>
            </a:r>
            <a:r>
              <a:rPr lang="en-US" sz="2700" b="1" dirty="0" err="1">
                <a:latin typeface="Bookman Old Style" pitchFamily="18" charset="0"/>
              </a:rPr>
              <a:t>dansé</a:t>
            </a:r>
            <a:r>
              <a:rPr lang="en-US" sz="2700" b="1" dirty="0">
                <a:latin typeface="Bookman Old Style" pitchFamily="18" charset="0"/>
              </a:rPr>
              <a:t> du Kerala</a:t>
            </a:r>
          </a:p>
          <a:p>
            <a:pPr algn="ctr">
              <a:lnSpc>
                <a:spcPct val="120000"/>
              </a:lnSpc>
              <a:defRPr/>
            </a:pPr>
            <a:r>
              <a:rPr lang="en-US" sz="2800" dirty="0" err="1">
                <a:latin typeface="Bookman Old Style" panose="02050604050505020204" pitchFamily="18" charset="0"/>
              </a:rPr>
              <a:t>Inscrit</a:t>
            </a:r>
            <a:r>
              <a:rPr lang="en-US" sz="2800" dirty="0">
                <a:latin typeface="Bookman Old Style" panose="02050604050505020204" pitchFamily="18" charset="0"/>
              </a:rPr>
              <a:t> </a:t>
            </a:r>
            <a:r>
              <a:rPr lang="en-US" sz="2800" dirty="0" err="1">
                <a:latin typeface="Bookman Old Style" panose="02050604050505020204" pitchFamily="18" charset="0"/>
              </a:rPr>
              <a:t>en</a:t>
            </a:r>
            <a:r>
              <a:rPr lang="en-US" sz="2800" dirty="0">
                <a:latin typeface="Bookman Old Style" panose="02050604050505020204" pitchFamily="18" charset="0"/>
              </a:rPr>
              <a:t> </a:t>
            </a:r>
            <a:r>
              <a:rPr lang="en-US" sz="2800" b="1" dirty="0">
                <a:latin typeface="Bookman Old Style" panose="02050604050505020204" pitchFamily="18" charset="0"/>
                <a:cs typeface="Times New Roman" pitchFamily="18" charset="0"/>
              </a:rPr>
              <a:t>2010</a:t>
            </a:r>
            <a:r>
              <a:rPr lang="en-US" sz="2800" dirty="0">
                <a:latin typeface="Bookman Old Style" panose="02050604050505020204" pitchFamily="18" charset="0"/>
              </a:rPr>
              <a:t> </a:t>
            </a:r>
            <a:r>
              <a:rPr lang="fr-FR" sz="2800" dirty="0">
                <a:latin typeface="Bookman Old Style" panose="02050604050505020204" pitchFamily="18" charset="0"/>
              </a:rPr>
              <a:t>sur la Liste représentative du patrimoine culturel immatériel de l’humanité</a:t>
            </a:r>
            <a:endParaRPr lang="en-IN" sz="2800" dirty="0">
              <a:latin typeface="Bookman Old Style" panose="02050604050505020204" pitchFamily="18" charset="0"/>
            </a:endParaRPr>
          </a:p>
          <a:p>
            <a:pPr algn="ctr">
              <a:lnSpc>
                <a:spcPct val="120000"/>
              </a:lnSpc>
              <a:defRPr/>
            </a:pPr>
            <a:endParaRPr lang="en-US" sz="1100" dirty="0">
              <a:latin typeface="Bookman Old Style" pitchFamily="18" charset="0"/>
            </a:endParaRPr>
          </a:p>
        </p:txBody>
      </p:sp>
      <p:sp>
        <p:nvSpPr>
          <p:cNvPr id="30" name="TextBox 30"/>
          <p:cNvSpPr txBox="1"/>
          <p:nvPr/>
        </p:nvSpPr>
        <p:spPr>
          <a:xfrm>
            <a:off x="1003300" y="48641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1" name="TextBox 31"/>
          <p:cNvSpPr txBox="1"/>
          <p:nvPr/>
        </p:nvSpPr>
        <p:spPr>
          <a:xfrm>
            <a:off x="1003300" y="60833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3" name="TextBox 33"/>
          <p:cNvSpPr txBox="1"/>
          <p:nvPr/>
        </p:nvSpPr>
        <p:spPr>
          <a:xfrm>
            <a:off x="5930900" y="52705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4" name="TextBox 34"/>
          <p:cNvSpPr txBox="1"/>
          <p:nvPr/>
        </p:nvSpPr>
        <p:spPr>
          <a:xfrm>
            <a:off x="5930900" y="64897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5" name="TextBox 35"/>
          <p:cNvSpPr txBox="1"/>
          <p:nvPr/>
        </p:nvSpPr>
        <p:spPr>
          <a:xfrm>
            <a:off x="5930900" y="73660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6" name="TextBox 36"/>
          <p:cNvSpPr txBox="1"/>
          <p:nvPr/>
        </p:nvSpPr>
        <p:spPr>
          <a:xfrm>
            <a:off x="10871200" y="48641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7" name="TextBox 37"/>
          <p:cNvSpPr txBox="1"/>
          <p:nvPr/>
        </p:nvSpPr>
        <p:spPr>
          <a:xfrm>
            <a:off x="10871200" y="57404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9" name="TextBox 18"/>
          <p:cNvSpPr txBox="1"/>
          <p:nvPr/>
        </p:nvSpPr>
        <p:spPr>
          <a:xfrm>
            <a:off x="5803900" y="4648200"/>
            <a:ext cx="4622800" cy="3276600"/>
          </a:xfrm>
          <a:prstGeom prst="rect">
            <a:avLst/>
          </a:prstGeom>
          <a:solidFill>
            <a:srgbClr val="000000">
              <a:alpha val="0"/>
            </a:srgbClr>
          </a:solidFill>
        </p:spPr>
        <p:txBody>
          <a:bodyPr lIns="0" tIns="0" rIns="0" bIns="0" rtlCol="0" anchor="ctr"/>
          <a:lstStyle/>
          <a:p>
            <a:pPr algn="ctr">
              <a:lnSpc>
                <a:spcPct val="120000"/>
              </a:lnSpc>
              <a:defRPr/>
            </a:pPr>
            <a:r>
              <a:rPr lang="en-US" sz="2700" b="1" cap="all" dirty="0">
                <a:solidFill>
                  <a:srgbClr val="3154D4"/>
                </a:solidFill>
                <a:latin typeface="Bookman Old Style" pitchFamily="18" charset="0"/>
              </a:rPr>
              <a:t>LE CHANT BOUDDHIQUE DU Ladakh</a:t>
            </a:r>
          </a:p>
          <a:p>
            <a:pPr algn="ctr">
              <a:lnSpc>
                <a:spcPct val="120000"/>
              </a:lnSpc>
              <a:defRPr/>
            </a:pPr>
            <a:r>
              <a:rPr lang="en-US" sz="2800" dirty="0" err="1">
                <a:latin typeface="Bookman Old Style" panose="02050604050505020204" pitchFamily="18" charset="0"/>
              </a:rPr>
              <a:t>Inscrit</a:t>
            </a:r>
            <a:r>
              <a:rPr lang="en-US" sz="2800" dirty="0">
                <a:latin typeface="Bookman Old Style" panose="02050604050505020204" pitchFamily="18" charset="0"/>
              </a:rPr>
              <a:t> </a:t>
            </a:r>
            <a:r>
              <a:rPr lang="en-US" sz="2800" dirty="0" err="1">
                <a:latin typeface="Bookman Old Style" panose="02050604050505020204" pitchFamily="18" charset="0"/>
              </a:rPr>
              <a:t>en</a:t>
            </a:r>
            <a:r>
              <a:rPr lang="en-US" sz="2800" dirty="0">
                <a:latin typeface="Bookman Old Style" panose="02050604050505020204" pitchFamily="18" charset="0"/>
              </a:rPr>
              <a:t> </a:t>
            </a:r>
            <a:r>
              <a:rPr lang="en-US" sz="2800" b="1" dirty="0">
                <a:latin typeface="Bookman Old Style" panose="02050604050505020204" pitchFamily="18" charset="0"/>
                <a:cs typeface="Times New Roman" pitchFamily="18" charset="0"/>
              </a:rPr>
              <a:t>2012</a:t>
            </a:r>
            <a:r>
              <a:rPr lang="en-US" sz="2800" dirty="0">
                <a:latin typeface="Bookman Old Style" panose="02050604050505020204" pitchFamily="18" charset="0"/>
              </a:rPr>
              <a:t> </a:t>
            </a:r>
            <a:r>
              <a:rPr lang="fr-FR" sz="2800" dirty="0">
                <a:latin typeface="Bookman Old Style" panose="02050604050505020204" pitchFamily="18" charset="0"/>
              </a:rPr>
              <a:t>sur la Liste représentative du patrimoine culturel immatériel de l’humanité</a:t>
            </a:r>
            <a:endParaRPr lang="en-IN" sz="2800" dirty="0">
              <a:latin typeface="Bookman Old Style" panose="02050604050505020204" pitchFamily="18" charset="0"/>
            </a:endParaRPr>
          </a:p>
          <a:p>
            <a:pPr algn="ctr">
              <a:lnSpc>
                <a:spcPct val="120000"/>
              </a:lnSpc>
              <a:defRPr/>
            </a:pPr>
            <a:endParaRPr lang="en-US" sz="1100" dirty="0">
              <a:latin typeface="Bookman Old Style" pitchFamily="18" charset="0"/>
            </a:endParaRPr>
          </a:p>
        </p:txBody>
      </p:sp>
      <p:sp>
        <p:nvSpPr>
          <p:cNvPr id="40" name="TextBox 18"/>
          <p:cNvSpPr txBox="1"/>
          <p:nvPr/>
        </p:nvSpPr>
        <p:spPr>
          <a:xfrm>
            <a:off x="10795000" y="5105400"/>
            <a:ext cx="4419600" cy="3276600"/>
          </a:xfrm>
          <a:prstGeom prst="rect">
            <a:avLst/>
          </a:prstGeom>
          <a:solidFill>
            <a:srgbClr val="000000">
              <a:alpha val="0"/>
            </a:srgbClr>
          </a:solidFill>
        </p:spPr>
        <p:txBody>
          <a:bodyPr lIns="0" tIns="0" rIns="0" bIns="0" rtlCol="0" anchor="ctr"/>
          <a:lstStyle/>
          <a:p>
            <a:pPr algn="ctr">
              <a:lnSpc>
                <a:spcPct val="120000"/>
              </a:lnSpc>
              <a:defRPr/>
            </a:pPr>
            <a:r>
              <a:rPr lang="en-US" sz="2700" b="1" dirty="0">
                <a:solidFill>
                  <a:srgbClr val="3154D4"/>
                </a:solidFill>
                <a:latin typeface="Bookman Old Style" pitchFamily="18" charset="0"/>
              </a:rPr>
              <a:t>SANKIRTANA  </a:t>
            </a:r>
          </a:p>
          <a:p>
            <a:pPr algn="ctr">
              <a:lnSpc>
                <a:spcPct val="120000"/>
              </a:lnSpc>
              <a:defRPr/>
            </a:pPr>
            <a:r>
              <a:rPr lang="en-US" sz="2700" b="1" dirty="0">
                <a:latin typeface="Bookman Old Style" pitchFamily="18" charset="0"/>
              </a:rPr>
              <a:t>Chants </a:t>
            </a:r>
            <a:r>
              <a:rPr lang="en-US" sz="2700" b="1" dirty="0" err="1">
                <a:latin typeface="Bookman Old Style" pitchFamily="18" charset="0"/>
              </a:rPr>
              <a:t>rituels</a:t>
            </a:r>
            <a:r>
              <a:rPr lang="en-US" sz="2700" b="1" dirty="0">
                <a:latin typeface="Bookman Old Style" pitchFamily="18" charset="0"/>
              </a:rPr>
              <a:t>, tambours et </a:t>
            </a:r>
            <a:r>
              <a:rPr lang="en-US" sz="2700" b="1" dirty="0" err="1">
                <a:latin typeface="Bookman Old Style" pitchFamily="18" charset="0"/>
              </a:rPr>
              <a:t>danses</a:t>
            </a:r>
            <a:r>
              <a:rPr lang="en-US" sz="2700" b="1" dirty="0">
                <a:latin typeface="Bookman Old Style" pitchFamily="18" charset="0"/>
              </a:rPr>
              <a:t> du Manipur</a:t>
            </a:r>
          </a:p>
          <a:p>
            <a:pPr algn="ctr">
              <a:lnSpc>
                <a:spcPct val="120000"/>
              </a:lnSpc>
              <a:defRPr/>
            </a:pPr>
            <a:r>
              <a:rPr lang="en-US" sz="2800" dirty="0" err="1">
                <a:latin typeface="Bookman Old Style" panose="02050604050505020204" pitchFamily="18" charset="0"/>
              </a:rPr>
              <a:t>Inscrit</a:t>
            </a:r>
            <a:r>
              <a:rPr lang="en-US" sz="2800" dirty="0">
                <a:latin typeface="Bookman Old Style" panose="02050604050505020204" pitchFamily="18" charset="0"/>
              </a:rPr>
              <a:t> </a:t>
            </a:r>
            <a:r>
              <a:rPr lang="en-US" sz="2800" dirty="0" err="1">
                <a:latin typeface="Bookman Old Style" panose="02050604050505020204" pitchFamily="18" charset="0"/>
              </a:rPr>
              <a:t>en</a:t>
            </a:r>
            <a:r>
              <a:rPr lang="en-US" sz="2800" dirty="0">
                <a:latin typeface="Bookman Old Style" panose="02050604050505020204" pitchFamily="18" charset="0"/>
              </a:rPr>
              <a:t> </a:t>
            </a:r>
            <a:r>
              <a:rPr lang="en-US" sz="2800" b="1" dirty="0">
                <a:latin typeface="Bookman Old Style" panose="02050604050505020204" pitchFamily="18" charset="0"/>
                <a:cs typeface="Times New Roman" pitchFamily="18" charset="0"/>
              </a:rPr>
              <a:t>2013</a:t>
            </a:r>
            <a:r>
              <a:rPr lang="en-US" sz="2800" dirty="0">
                <a:latin typeface="Bookman Old Style" panose="02050604050505020204" pitchFamily="18" charset="0"/>
              </a:rPr>
              <a:t> </a:t>
            </a:r>
            <a:r>
              <a:rPr lang="fr-FR" sz="2800" dirty="0">
                <a:latin typeface="Bookman Old Style" panose="02050604050505020204" pitchFamily="18" charset="0"/>
              </a:rPr>
              <a:t>sur la Liste représentative du patrimoine culturel immatériel de l’humanité</a:t>
            </a:r>
            <a:endParaRPr lang="en-IN" sz="2800" dirty="0">
              <a:latin typeface="Bookman Old Style" panose="02050604050505020204" pitchFamily="18" charset="0"/>
            </a:endParaRPr>
          </a:p>
          <a:p>
            <a:pPr algn="ctr">
              <a:lnSpc>
                <a:spcPct val="120000"/>
              </a:lnSpc>
              <a:defRPr/>
            </a:pPr>
            <a:endParaRPr lang="en-US" sz="1100" dirty="0">
              <a:latin typeface="Bookman Old Style" pitchFamily="18" charset="0"/>
            </a:endParaRPr>
          </a:p>
        </p:txBody>
      </p:sp>
      <p:pic>
        <p:nvPicPr>
          <p:cNvPr id="2" name="Picture 2">
            <a:extLst>
              <a:ext uri="{FF2B5EF4-FFF2-40B4-BE49-F238E27FC236}">
                <a16:creationId xmlns:a16="http://schemas.microsoft.com/office/drawing/2014/main" id="{A50C477F-41CD-FF56-0D2B-C63DAC9C2C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T\Downloads\Picture1B.png"/>
          <p:cNvPicPr>
            <a:picLocks noChangeAspect="1" noChangeArrowheads="1"/>
          </p:cNvPicPr>
          <p:nvPr/>
        </p:nvPicPr>
        <p:blipFill>
          <a:blip r:embed="rId2" cstate="print"/>
          <a:srcRect/>
          <a:stretch>
            <a:fillRect/>
          </a:stretch>
        </p:blipFill>
        <p:spPr bwMode="auto">
          <a:xfrm>
            <a:off x="-7938" y="-7938"/>
            <a:ext cx="16271876" cy="9159876"/>
          </a:xfrm>
          <a:prstGeom prst="rect">
            <a:avLst/>
          </a:prstGeom>
          <a:noFill/>
        </p:spPr>
      </p:pic>
      <p:sp>
        <p:nvSpPr>
          <p:cNvPr id="4" name="AutoShape 4"/>
          <p:cNvSpPr/>
          <p:nvPr/>
        </p:nvSpPr>
        <p:spPr>
          <a:xfrm>
            <a:off x="876300" y="1587500"/>
            <a:ext cx="14490700" cy="6908800"/>
          </a:xfrm>
          <a:prstGeom prst="rect">
            <a:avLst/>
          </a:prstGeom>
          <a:solidFill>
            <a:srgbClr val="000000">
              <a:alpha val="0"/>
            </a:srgbClr>
          </a:solidFill>
        </p:spPr>
        <p:txBody>
          <a:bodyPr/>
          <a:lstStyle/>
          <a:p>
            <a:endParaRPr lang="en-US"/>
          </a:p>
        </p:txBody>
      </p:sp>
      <p:sp>
        <p:nvSpPr>
          <p:cNvPr id="5" name="AutoShape 5"/>
          <p:cNvSpPr/>
          <p:nvPr/>
        </p:nvSpPr>
        <p:spPr>
          <a:xfrm>
            <a:off x="876300" y="1587500"/>
            <a:ext cx="4610100" cy="6908800"/>
          </a:xfrm>
          <a:prstGeom prst="rect">
            <a:avLst/>
          </a:prstGeom>
          <a:solidFill>
            <a:srgbClr val="000000">
              <a:alpha val="0"/>
            </a:srgbClr>
          </a:solidFill>
        </p:spPr>
        <p:txBody>
          <a:bodyPr/>
          <a:lstStyle/>
          <a:p>
            <a:endParaRPr lang="en-US"/>
          </a:p>
        </p:txBody>
      </p:sp>
      <p:sp>
        <p:nvSpPr>
          <p:cNvPr id="6" name="AutoShape 6"/>
          <p:cNvSpPr/>
          <p:nvPr/>
        </p:nvSpPr>
        <p:spPr>
          <a:xfrm>
            <a:off x="876300" y="1587500"/>
            <a:ext cx="4610100" cy="6908800"/>
          </a:xfrm>
          <a:prstGeom prst="rect">
            <a:avLst/>
          </a:prstGeom>
          <a:solidFill>
            <a:srgbClr val="AAB4DC">
              <a:alpha val="47843"/>
            </a:srgbClr>
          </a:solidFill>
        </p:spPr>
        <p:txBody>
          <a:bodyPr/>
          <a:lstStyle/>
          <a:p>
            <a:endParaRPr lang="en-US"/>
          </a:p>
        </p:txBody>
      </p:sp>
      <p:sp>
        <p:nvSpPr>
          <p:cNvPr id="8" name="AutoShape 8"/>
          <p:cNvSpPr/>
          <p:nvPr/>
        </p:nvSpPr>
        <p:spPr>
          <a:xfrm>
            <a:off x="5816600" y="1587500"/>
            <a:ext cx="4610100" cy="6908800"/>
          </a:xfrm>
          <a:prstGeom prst="rect">
            <a:avLst/>
          </a:prstGeom>
          <a:solidFill>
            <a:srgbClr val="000000">
              <a:alpha val="0"/>
            </a:srgbClr>
          </a:solidFill>
        </p:spPr>
        <p:txBody>
          <a:bodyPr/>
          <a:lstStyle/>
          <a:p>
            <a:endParaRPr lang="en-US"/>
          </a:p>
        </p:txBody>
      </p:sp>
      <p:sp>
        <p:nvSpPr>
          <p:cNvPr id="9" name="AutoShape 9"/>
          <p:cNvSpPr/>
          <p:nvPr/>
        </p:nvSpPr>
        <p:spPr>
          <a:xfrm>
            <a:off x="5816600" y="1587500"/>
            <a:ext cx="4610100" cy="6908800"/>
          </a:xfrm>
          <a:prstGeom prst="rect">
            <a:avLst/>
          </a:prstGeom>
          <a:solidFill>
            <a:srgbClr val="AAB4DC">
              <a:alpha val="47843"/>
            </a:srgbClr>
          </a:solidFill>
        </p:spPr>
        <p:txBody>
          <a:bodyPr/>
          <a:lstStyle/>
          <a:p>
            <a:endParaRPr lang="en-US"/>
          </a:p>
        </p:txBody>
      </p:sp>
      <p:sp>
        <p:nvSpPr>
          <p:cNvPr id="11" name="AutoShape 11"/>
          <p:cNvSpPr/>
          <p:nvPr/>
        </p:nvSpPr>
        <p:spPr>
          <a:xfrm>
            <a:off x="10744200" y="1587500"/>
            <a:ext cx="4610100" cy="6908800"/>
          </a:xfrm>
          <a:prstGeom prst="rect">
            <a:avLst/>
          </a:prstGeom>
          <a:solidFill>
            <a:srgbClr val="000000">
              <a:alpha val="0"/>
            </a:srgbClr>
          </a:solidFill>
        </p:spPr>
        <p:txBody>
          <a:bodyPr/>
          <a:lstStyle/>
          <a:p>
            <a:endParaRPr lang="en-US"/>
          </a:p>
        </p:txBody>
      </p:sp>
      <p:sp>
        <p:nvSpPr>
          <p:cNvPr id="12" name="AutoShape 12"/>
          <p:cNvSpPr/>
          <p:nvPr/>
        </p:nvSpPr>
        <p:spPr>
          <a:xfrm>
            <a:off x="10744200" y="1587500"/>
            <a:ext cx="4610100" cy="6908800"/>
          </a:xfrm>
          <a:prstGeom prst="rect">
            <a:avLst/>
          </a:prstGeom>
          <a:solidFill>
            <a:srgbClr val="AAB4DC">
              <a:alpha val="47843"/>
            </a:srgbClr>
          </a:solidFill>
        </p:spPr>
        <p:txBody>
          <a:bodyPr/>
          <a:lstStyle/>
          <a:p>
            <a:endParaRPr lang="en-US"/>
          </a:p>
        </p:txBody>
      </p:sp>
      <p:sp>
        <p:nvSpPr>
          <p:cNvPr id="13" name="AutoShape 13"/>
          <p:cNvSpPr/>
          <p:nvPr/>
        </p:nvSpPr>
        <p:spPr>
          <a:xfrm>
            <a:off x="10998200" y="4216400"/>
            <a:ext cx="4114800" cy="4051300"/>
          </a:xfrm>
          <a:prstGeom prst="rect">
            <a:avLst/>
          </a:prstGeom>
          <a:solidFill>
            <a:srgbClr val="000000">
              <a:alpha val="0"/>
            </a:srgbClr>
          </a:solidFill>
        </p:spPr>
        <p:txBody>
          <a:bodyPr/>
          <a:lstStyle/>
          <a:p>
            <a:endParaRPr lang="en-US"/>
          </a:p>
        </p:txBody>
      </p:sp>
      <p:pic>
        <p:nvPicPr>
          <p:cNvPr id="14" name="Picture 14"/>
          <p:cNvPicPr>
            <a:picLocks noChangeAspect="1"/>
          </p:cNvPicPr>
          <p:nvPr/>
        </p:nvPicPr>
        <p:blipFill>
          <a:blip r:embed="rId3" cstate="print"/>
          <a:stretch>
            <a:fillRect/>
          </a:stretch>
        </p:blipFill>
        <p:spPr>
          <a:xfrm>
            <a:off x="965200" y="1667795"/>
            <a:ext cx="4343400" cy="2675605"/>
          </a:xfrm>
          <a:prstGeom prst="roundRect">
            <a:avLst>
              <a:gd name="adj" fmla="val 3614"/>
            </a:avLst>
          </a:prstGeom>
        </p:spPr>
      </p:pic>
      <p:pic>
        <p:nvPicPr>
          <p:cNvPr id="15" name="Picture 15"/>
          <p:cNvPicPr>
            <a:picLocks noChangeAspect="1"/>
          </p:cNvPicPr>
          <p:nvPr/>
        </p:nvPicPr>
        <p:blipFill>
          <a:blip r:embed="rId4" cstate="print"/>
          <a:stretch>
            <a:fillRect/>
          </a:stretch>
        </p:blipFill>
        <p:spPr>
          <a:xfrm>
            <a:off x="5994400" y="1695033"/>
            <a:ext cx="4267200" cy="2840887"/>
          </a:xfrm>
          <a:prstGeom prst="roundRect">
            <a:avLst>
              <a:gd name="adj" fmla="val 3614"/>
            </a:avLst>
          </a:prstGeom>
        </p:spPr>
      </p:pic>
      <p:pic>
        <p:nvPicPr>
          <p:cNvPr id="16" name="Picture 16"/>
          <p:cNvPicPr>
            <a:picLocks noChangeAspect="1"/>
          </p:cNvPicPr>
          <p:nvPr/>
        </p:nvPicPr>
        <p:blipFill>
          <a:blip r:embed="rId5" cstate="print"/>
          <a:stretch>
            <a:fillRect/>
          </a:stretch>
        </p:blipFill>
        <p:spPr>
          <a:xfrm>
            <a:off x="10871200" y="1692304"/>
            <a:ext cx="4267199" cy="2803496"/>
          </a:xfrm>
          <a:prstGeom prst="roundRect">
            <a:avLst>
              <a:gd name="adj" fmla="val 0"/>
            </a:avLst>
          </a:prstGeom>
        </p:spPr>
      </p:pic>
      <p:sp>
        <p:nvSpPr>
          <p:cNvPr id="17" name="TextBox 17"/>
          <p:cNvSpPr txBox="1"/>
          <p:nvPr/>
        </p:nvSpPr>
        <p:spPr>
          <a:xfrm>
            <a:off x="876300" y="622300"/>
            <a:ext cx="14490700" cy="546100"/>
          </a:xfrm>
          <a:prstGeom prst="rect">
            <a:avLst/>
          </a:prstGeom>
          <a:solidFill>
            <a:srgbClr val="000000">
              <a:alpha val="0"/>
            </a:srgbClr>
          </a:solidFill>
        </p:spPr>
        <p:txBody>
          <a:bodyPr lIns="0" tIns="0" rIns="0" bIns="0" rtlCol="0" anchor="ctr"/>
          <a:lstStyle/>
          <a:p>
            <a:pPr indent="0" algn="l">
              <a:lnSpc>
                <a:spcPct val="120000"/>
              </a:lnSpc>
              <a:defRPr/>
            </a:pPr>
            <a:r>
              <a:rPr lang="en-US" sz="3600" b="1" dirty="0">
                <a:solidFill>
                  <a:srgbClr val="3154D4"/>
                </a:solidFill>
                <a:latin typeface="Bookman Old Style" pitchFamily="18" charset="0"/>
              </a:rPr>
              <a:t>Inscriptions à l’UNESCO </a:t>
            </a:r>
            <a:r>
              <a:rPr lang="en-US" sz="3600" b="1" dirty="0" err="1">
                <a:solidFill>
                  <a:srgbClr val="3154D4"/>
                </a:solidFill>
                <a:latin typeface="Bookman Old Style" pitchFamily="18" charset="0"/>
              </a:rPr>
              <a:t>en</a:t>
            </a:r>
            <a:r>
              <a:rPr lang="en-US" sz="3600" b="1" dirty="0">
                <a:solidFill>
                  <a:srgbClr val="3154D4"/>
                </a:solidFill>
                <a:latin typeface="Bookman Old Style" pitchFamily="18" charset="0"/>
              </a:rPr>
              <a:t> 2014 et 2016</a:t>
            </a:r>
            <a:endParaRPr lang="en-US" sz="1100" dirty="0">
              <a:latin typeface="Bookman Old Style" pitchFamily="18" charset="0"/>
            </a:endParaRPr>
          </a:p>
        </p:txBody>
      </p:sp>
      <p:sp>
        <p:nvSpPr>
          <p:cNvPr id="18" name="TextBox 18"/>
          <p:cNvSpPr txBox="1"/>
          <p:nvPr/>
        </p:nvSpPr>
        <p:spPr>
          <a:xfrm>
            <a:off x="812800" y="5029200"/>
            <a:ext cx="4648200" cy="3276600"/>
          </a:xfrm>
          <a:prstGeom prst="rect">
            <a:avLst/>
          </a:prstGeom>
          <a:solidFill>
            <a:srgbClr val="000000">
              <a:alpha val="0"/>
            </a:srgbClr>
          </a:solidFill>
        </p:spPr>
        <p:txBody>
          <a:bodyPr lIns="0" tIns="0" rIns="0" bIns="0" rtlCol="0" anchor="ctr"/>
          <a:lstStyle/>
          <a:p>
            <a:pPr algn="ctr">
              <a:lnSpc>
                <a:spcPct val="120000"/>
              </a:lnSpc>
              <a:defRPr/>
            </a:pPr>
            <a:r>
              <a:rPr lang="en-US" sz="2700" b="1" dirty="0">
                <a:solidFill>
                  <a:srgbClr val="3154D4"/>
                </a:solidFill>
                <a:latin typeface="Bookman Old Style" pitchFamily="18" charset="0"/>
              </a:rPr>
              <a:t>THATHERA DE JANDIALA GURU </a:t>
            </a:r>
          </a:p>
          <a:p>
            <a:pPr algn="ctr">
              <a:lnSpc>
                <a:spcPct val="120000"/>
              </a:lnSpc>
              <a:defRPr/>
            </a:pPr>
            <a:r>
              <a:rPr lang="fr-FR" sz="2400" b="1" dirty="0">
                <a:latin typeface="Bookman Old Style" pitchFamily="18" charset="0"/>
              </a:rPr>
              <a:t>La fabrication artisanale traditionnelle d’ustensiles en laiton et en cuivre, Penjab</a:t>
            </a:r>
            <a:endParaRPr lang="en-US" sz="2400" b="1" dirty="0">
              <a:latin typeface="Bookman Old Style" pitchFamily="18" charset="0"/>
            </a:endParaRPr>
          </a:p>
          <a:p>
            <a:pPr algn="ctr">
              <a:lnSpc>
                <a:spcPct val="120000"/>
              </a:lnSpc>
              <a:defRPr/>
            </a:pPr>
            <a:r>
              <a:rPr lang="en-US" sz="2700" b="1" dirty="0">
                <a:latin typeface="Bookman Old Style" pitchFamily="18" charset="0"/>
              </a:rPr>
              <a:t> </a:t>
            </a:r>
            <a:r>
              <a:rPr lang="en-US" sz="2500" dirty="0" err="1">
                <a:latin typeface="Bookman Old Style" panose="02050604050505020204" pitchFamily="18" charset="0"/>
              </a:rPr>
              <a:t>Inscrit</a:t>
            </a:r>
            <a:r>
              <a:rPr lang="en-US" sz="2500" dirty="0">
                <a:latin typeface="Bookman Old Style" panose="02050604050505020204" pitchFamily="18" charset="0"/>
              </a:rPr>
              <a:t> </a:t>
            </a:r>
            <a:r>
              <a:rPr lang="en-US" sz="2500" dirty="0" err="1">
                <a:latin typeface="Bookman Old Style" panose="02050604050505020204" pitchFamily="18" charset="0"/>
              </a:rPr>
              <a:t>en</a:t>
            </a:r>
            <a:r>
              <a:rPr lang="en-US" sz="2500" dirty="0">
                <a:latin typeface="Bookman Old Style" panose="02050604050505020204" pitchFamily="18" charset="0"/>
              </a:rPr>
              <a:t> </a:t>
            </a:r>
            <a:r>
              <a:rPr lang="en-US" sz="2500" b="1" dirty="0">
                <a:latin typeface="Bookman Old Style" panose="02050604050505020204" pitchFamily="18" charset="0"/>
                <a:cs typeface="Times New Roman" pitchFamily="18" charset="0"/>
              </a:rPr>
              <a:t>2014</a:t>
            </a:r>
            <a:r>
              <a:rPr lang="en-US" sz="2500" dirty="0">
                <a:latin typeface="Bookman Old Style" panose="02050604050505020204" pitchFamily="18" charset="0"/>
              </a:rPr>
              <a:t> </a:t>
            </a:r>
            <a:r>
              <a:rPr lang="en-US" sz="2400" dirty="0">
                <a:latin typeface="Bookman Old Style" panose="02050604050505020204" pitchFamily="18" charset="0"/>
              </a:rPr>
              <a:t>sur la </a:t>
            </a:r>
            <a:r>
              <a:rPr lang="en-US" sz="2400" dirty="0" err="1">
                <a:latin typeface="Bookman Old Style" panose="02050604050505020204" pitchFamily="18" charset="0"/>
              </a:rPr>
              <a:t>Liste</a:t>
            </a:r>
            <a:r>
              <a:rPr lang="en-US" sz="2400" dirty="0">
                <a:latin typeface="Bookman Old Style" panose="02050604050505020204" pitchFamily="18" charset="0"/>
              </a:rPr>
              <a:t> </a:t>
            </a:r>
            <a:r>
              <a:rPr lang="en-US" sz="2400" dirty="0" err="1">
                <a:latin typeface="Bookman Old Style" panose="02050604050505020204" pitchFamily="18" charset="0"/>
              </a:rPr>
              <a:t>représentative</a:t>
            </a:r>
            <a:r>
              <a:rPr lang="en-US" sz="2400" dirty="0">
                <a:latin typeface="Bookman Old Style" panose="02050604050505020204" pitchFamily="18" charset="0"/>
              </a:rPr>
              <a:t> du </a:t>
            </a:r>
            <a:r>
              <a:rPr lang="en-US" sz="2400" dirty="0" err="1">
                <a:latin typeface="Bookman Old Style" panose="02050604050505020204" pitchFamily="18" charset="0"/>
              </a:rPr>
              <a:t>patrimoine</a:t>
            </a:r>
            <a:r>
              <a:rPr lang="en-US" sz="2400" dirty="0">
                <a:latin typeface="Bookman Old Style" panose="02050604050505020204" pitchFamily="18" charset="0"/>
              </a:rPr>
              <a:t> </a:t>
            </a:r>
            <a:r>
              <a:rPr lang="en-US" sz="2400" dirty="0" err="1">
                <a:latin typeface="Bookman Old Style" panose="02050604050505020204" pitchFamily="18" charset="0"/>
              </a:rPr>
              <a:t>culturel</a:t>
            </a:r>
            <a:r>
              <a:rPr lang="en-US" sz="2400" dirty="0">
                <a:latin typeface="Bookman Old Style" panose="02050604050505020204" pitchFamily="18" charset="0"/>
              </a:rPr>
              <a:t> </a:t>
            </a:r>
            <a:r>
              <a:rPr lang="en-US" sz="2400" dirty="0" err="1">
                <a:latin typeface="Bookman Old Style" panose="02050604050505020204" pitchFamily="18" charset="0"/>
              </a:rPr>
              <a:t>immatériel</a:t>
            </a:r>
            <a:r>
              <a:rPr lang="en-US" sz="2400" dirty="0">
                <a:latin typeface="Bookman Old Style" panose="02050604050505020204" pitchFamily="18" charset="0"/>
              </a:rPr>
              <a:t> de </a:t>
            </a:r>
            <a:r>
              <a:rPr lang="en-US" sz="2400" dirty="0" err="1">
                <a:latin typeface="Bookman Old Style" panose="02050604050505020204" pitchFamily="18" charset="0"/>
              </a:rPr>
              <a:t>l’humanité</a:t>
            </a:r>
            <a:endParaRPr lang="en-IN" sz="2500" dirty="0">
              <a:latin typeface="Bookman Old Style" panose="02050604050505020204" pitchFamily="18" charset="0"/>
            </a:endParaRPr>
          </a:p>
          <a:p>
            <a:pPr algn="ctr">
              <a:lnSpc>
                <a:spcPct val="120000"/>
              </a:lnSpc>
              <a:defRPr/>
            </a:pPr>
            <a:endParaRPr lang="en-US" sz="2500" dirty="0">
              <a:latin typeface="Bookman Old Style" pitchFamily="18" charset="0"/>
            </a:endParaRPr>
          </a:p>
        </p:txBody>
      </p:sp>
      <p:sp>
        <p:nvSpPr>
          <p:cNvPr id="30" name="TextBox 30"/>
          <p:cNvSpPr txBox="1"/>
          <p:nvPr/>
        </p:nvSpPr>
        <p:spPr>
          <a:xfrm>
            <a:off x="1003300" y="48641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1" name="TextBox 31"/>
          <p:cNvSpPr txBox="1"/>
          <p:nvPr/>
        </p:nvSpPr>
        <p:spPr>
          <a:xfrm>
            <a:off x="1003300" y="60833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3" name="TextBox 33"/>
          <p:cNvSpPr txBox="1"/>
          <p:nvPr/>
        </p:nvSpPr>
        <p:spPr>
          <a:xfrm>
            <a:off x="5930900" y="52705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4" name="TextBox 34"/>
          <p:cNvSpPr txBox="1"/>
          <p:nvPr/>
        </p:nvSpPr>
        <p:spPr>
          <a:xfrm>
            <a:off x="5930900" y="64897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5" name="TextBox 35"/>
          <p:cNvSpPr txBox="1"/>
          <p:nvPr/>
        </p:nvSpPr>
        <p:spPr>
          <a:xfrm>
            <a:off x="5930900" y="73660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6" name="TextBox 36"/>
          <p:cNvSpPr txBox="1"/>
          <p:nvPr/>
        </p:nvSpPr>
        <p:spPr>
          <a:xfrm>
            <a:off x="10871200" y="48641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7" name="TextBox 37"/>
          <p:cNvSpPr txBox="1"/>
          <p:nvPr/>
        </p:nvSpPr>
        <p:spPr>
          <a:xfrm>
            <a:off x="10871200" y="57404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9" name="TextBox 18"/>
          <p:cNvSpPr txBox="1"/>
          <p:nvPr/>
        </p:nvSpPr>
        <p:spPr>
          <a:xfrm>
            <a:off x="5816600" y="4648200"/>
            <a:ext cx="4610100" cy="3276600"/>
          </a:xfrm>
          <a:prstGeom prst="rect">
            <a:avLst/>
          </a:prstGeom>
          <a:solidFill>
            <a:srgbClr val="000000">
              <a:alpha val="0"/>
            </a:srgbClr>
          </a:solidFill>
        </p:spPr>
        <p:txBody>
          <a:bodyPr lIns="0" tIns="0" rIns="0" bIns="0" rtlCol="0" anchor="ctr"/>
          <a:lstStyle/>
          <a:p>
            <a:pPr algn="ctr">
              <a:lnSpc>
                <a:spcPct val="120000"/>
              </a:lnSpc>
              <a:defRPr/>
            </a:pPr>
            <a:r>
              <a:rPr lang="en-US" sz="2700" b="1" cap="all" dirty="0">
                <a:solidFill>
                  <a:srgbClr val="3154D4"/>
                </a:solidFill>
                <a:latin typeface="Bookman Old Style" pitchFamily="18" charset="0"/>
              </a:rPr>
              <a:t>NOWROUZ</a:t>
            </a:r>
          </a:p>
          <a:p>
            <a:pPr algn="ctr">
              <a:lnSpc>
                <a:spcPct val="120000"/>
              </a:lnSpc>
              <a:defRPr/>
            </a:pPr>
            <a:endParaRPr lang="en-US" sz="2700" b="1" cap="all" dirty="0">
              <a:solidFill>
                <a:srgbClr val="3154D4"/>
              </a:solidFill>
              <a:latin typeface="Bookman Old Style" pitchFamily="18" charset="0"/>
            </a:endParaRPr>
          </a:p>
          <a:p>
            <a:pPr algn="ctr">
              <a:lnSpc>
                <a:spcPct val="120000"/>
              </a:lnSpc>
              <a:defRPr/>
            </a:pPr>
            <a:r>
              <a:rPr lang="en-US" sz="2800" dirty="0" err="1">
                <a:latin typeface="Bookman Old Style" panose="02050604050505020204" pitchFamily="18" charset="0"/>
              </a:rPr>
              <a:t>Inscrit</a:t>
            </a:r>
            <a:r>
              <a:rPr lang="en-US" sz="2800" dirty="0">
                <a:latin typeface="Bookman Old Style" panose="02050604050505020204" pitchFamily="18" charset="0"/>
              </a:rPr>
              <a:t> </a:t>
            </a:r>
            <a:r>
              <a:rPr lang="en-US" sz="2800" dirty="0" err="1">
                <a:latin typeface="Bookman Old Style" panose="02050604050505020204" pitchFamily="18" charset="0"/>
              </a:rPr>
              <a:t>en</a:t>
            </a:r>
            <a:r>
              <a:rPr lang="en-US" sz="2800" dirty="0">
                <a:latin typeface="Bookman Old Style" panose="02050604050505020204" pitchFamily="18" charset="0"/>
              </a:rPr>
              <a:t> </a:t>
            </a:r>
            <a:r>
              <a:rPr lang="en-US" sz="2800" b="1" dirty="0">
                <a:latin typeface="Bookman Old Style" panose="02050604050505020204" pitchFamily="18" charset="0"/>
                <a:cs typeface="Times New Roman" pitchFamily="18" charset="0"/>
              </a:rPr>
              <a:t>2016</a:t>
            </a:r>
            <a:r>
              <a:rPr lang="en-US" sz="2800" dirty="0">
                <a:latin typeface="Bookman Old Style" panose="02050604050505020204" pitchFamily="18" charset="0"/>
              </a:rPr>
              <a:t> sur la </a:t>
            </a:r>
            <a:r>
              <a:rPr lang="en-US" sz="2800" dirty="0" err="1">
                <a:latin typeface="Bookman Old Style" panose="02050604050505020204" pitchFamily="18" charset="0"/>
              </a:rPr>
              <a:t>Liste</a:t>
            </a:r>
            <a:r>
              <a:rPr lang="en-US" sz="2800" dirty="0">
                <a:latin typeface="Bookman Old Style" panose="02050604050505020204" pitchFamily="18" charset="0"/>
              </a:rPr>
              <a:t> </a:t>
            </a:r>
            <a:r>
              <a:rPr lang="en-US" sz="2800" dirty="0" err="1">
                <a:latin typeface="Bookman Old Style" panose="02050604050505020204" pitchFamily="18" charset="0"/>
              </a:rPr>
              <a:t>représentative</a:t>
            </a:r>
            <a:r>
              <a:rPr lang="en-US" sz="2800" dirty="0">
                <a:latin typeface="Bookman Old Style" panose="02050604050505020204" pitchFamily="18" charset="0"/>
              </a:rPr>
              <a:t> du </a:t>
            </a:r>
            <a:r>
              <a:rPr lang="en-US" sz="2800" dirty="0" err="1">
                <a:latin typeface="Bookman Old Style" panose="02050604050505020204" pitchFamily="18" charset="0"/>
              </a:rPr>
              <a:t>patrimoine</a:t>
            </a:r>
            <a:r>
              <a:rPr lang="en-US" sz="2800" dirty="0">
                <a:latin typeface="Bookman Old Style" panose="02050604050505020204" pitchFamily="18" charset="0"/>
              </a:rPr>
              <a:t> </a:t>
            </a:r>
            <a:r>
              <a:rPr lang="en-US" sz="2800" dirty="0" err="1">
                <a:latin typeface="Bookman Old Style" panose="02050604050505020204" pitchFamily="18" charset="0"/>
              </a:rPr>
              <a:t>culturel</a:t>
            </a:r>
            <a:r>
              <a:rPr lang="en-US" sz="2800" dirty="0">
                <a:latin typeface="Bookman Old Style" panose="02050604050505020204" pitchFamily="18" charset="0"/>
              </a:rPr>
              <a:t> </a:t>
            </a:r>
            <a:r>
              <a:rPr lang="en-US" sz="2800" dirty="0" err="1">
                <a:latin typeface="Bookman Old Style" panose="02050604050505020204" pitchFamily="18" charset="0"/>
              </a:rPr>
              <a:t>immatériel</a:t>
            </a:r>
            <a:r>
              <a:rPr lang="en-US" sz="2800" dirty="0">
                <a:latin typeface="Bookman Old Style" panose="02050604050505020204" pitchFamily="18" charset="0"/>
              </a:rPr>
              <a:t> de </a:t>
            </a:r>
            <a:r>
              <a:rPr lang="en-US" sz="2800" dirty="0" err="1">
                <a:latin typeface="Bookman Old Style" panose="02050604050505020204" pitchFamily="18" charset="0"/>
              </a:rPr>
              <a:t>l’humanité</a:t>
            </a:r>
            <a:endParaRPr lang="en-IN" sz="2800" dirty="0">
              <a:latin typeface="Bookman Old Style" panose="02050604050505020204" pitchFamily="18" charset="0"/>
            </a:endParaRPr>
          </a:p>
          <a:p>
            <a:pPr algn="ctr">
              <a:lnSpc>
                <a:spcPct val="120000"/>
              </a:lnSpc>
              <a:defRPr/>
            </a:pPr>
            <a:endParaRPr lang="en-US" sz="1100" dirty="0">
              <a:latin typeface="Bookman Old Style" pitchFamily="18" charset="0"/>
            </a:endParaRPr>
          </a:p>
        </p:txBody>
      </p:sp>
      <p:sp>
        <p:nvSpPr>
          <p:cNvPr id="40" name="TextBox 18"/>
          <p:cNvSpPr txBox="1"/>
          <p:nvPr/>
        </p:nvSpPr>
        <p:spPr>
          <a:xfrm>
            <a:off x="10795000" y="4572000"/>
            <a:ext cx="4559300" cy="3276600"/>
          </a:xfrm>
          <a:prstGeom prst="rect">
            <a:avLst/>
          </a:prstGeom>
          <a:solidFill>
            <a:srgbClr val="000000">
              <a:alpha val="0"/>
            </a:srgbClr>
          </a:solidFill>
        </p:spPr>
        <p:txBody>
          <a:bodyPr lIns="0" tIns="0" rIns="0" bIns="0" rtlCol="0" anchor="ctr"/>
          <a:lstStyle/>
          <a:p>
            <a:pPr algn="ctr">
              <a:lnSpc>
                <a:spcPct val="120000"/>
              </a:lnSpc>
              <a:defRPr/>
            </a:pPr>
            <a:r>
              <a:rPr lang="en-US" sz="2700" b="1" dirty="0">
                <a:solidFill>
                  <a:srgbClr val="3154D4"/>
                </a:solidFill>
                <a:latin typeface="Bookman Old Style" pitchFamily="18" charset="0"/>
              </a:rPr>
              <a:t>YOGA </a:t>
            </a:r>
          </a:p>
          <a:p>
            <a:pPr algn="ctr">
              <a:lnSpc>
                <a:spcPct val="120000"/>
              </a:lnSpc>
              <a:defRPr/>
            </a:pPr>
            <a:r>
              <a:rPr lang="en-US" sz="2700" b="1" dirty="0">
                <a:solidFill>
                  <a:srgbClr val="3154D4"/>
                </a:solidFill>
                <a:latin typeface="Bookman Old Style" pitchFamily="18" charset="0"/>
              </a:rPr>
              <a:t> </a:t>
            </a:r>
            <a:endParaRPr lang="en-US" sz="2700" b="1" dirty="0">
              <a:latin typeface="Bookman Old Style" pitchFamily="18" charset="0"/>
            </a:endParaRPr>
          </a:p>
          <a:p>
            <a:pPr algn="ctr">
              <a:lnSpc>
                <a:spcPct val="120000"/>
              </a:lnSpc>
              <a:defRPr/>
            </a:pPr>
            <a:r>
              <a:rPr lang="en-US" sz="2800" dirty="0" err="1">
                <a:latin typeface="Bookman Old Style" panose="02050604050505020204" pitchFamily="18" charset="0"/>
              </a:rPr>
              <a:t>Inscrit</a:t>
            </a:r>
            <a:r>
              <a:rPr lang="en-US" sz="2800" dirty="0">
                <a:latin typeface="Bookman Old Style" panose="02050604050505020204" pitchFamily="18" charset="0"/>
              </a:rPr>
              <a:t> </a:t>
            </a:r>
            <a:r>
              <a:rPr lang="en-US" sz="2800" dirty="0" err="1">
                <a:latin typeface="Bookman Old Style" panose="02050604050505020204" pitchFamily="18" charset="0"/>
              </a:rPr>
              <a:t>en</a:t>
            </a:r>
            <a:r>
              <a:rPr lang="en-US" sz="2800" dirty="0">
                <a:latin typeface="Bookman Old Style" panose="02050604050505020204" pitchFamily="18" charset="0"/>
              </a:rPr>
              <a:t> </a:t>
            </a:r>
            <a:r>
              <a:rPr lang="en-US" sz="2800" b="1" dirty="0">
                <a:latin typeface="Bookman Old Style" panose="02050604050505020204" pitchFamily="18" charset="0"/>
                <a:cs typeface="Times New Roman" pitchFamily="18" charset="0"/>
              </a:rPr>
              <a:t>2016</a:t>
            </a:r>
            <a:r>
              <a:rPr lang="en-US" sz="2800" dirty="0">
                <a:latin typeface="Bookman Old Style" panose="02050604050505020204" pitchFamily="18" charset="0"/>
              </a:rPr>
              <a:t> sur la </a:t>
            </a:r>
            <a:r>
              <a:rPr lang="en-US" sz="2800" dirty="0" err="1">
                <a:latin typeface="Bookman Old Style" panose="02050604050505020204" pitchFamily="18" charset="0"/>
              </a:rPr>
              <a:t>Liste</a:t>
            </a:r>
            <a:r>
              <a:rPr lang="en-US" sz="2800" dirty="0">
                <a:latin typeface="Bookman Old Style" panose="02050604050505020204" pitchFamily="18" charset="0"/>
              </a:rPr>
              <a:t> </a:t>
            </a:r>
            <a:r>
              <a:rPr lang="en-US" sz="2800" dirty="0" err="1">
                <a:latin typeface="Bookman Old Style" panose="02050604050505020204" pitchFamily="18" charset="0"/>
              </a:rPr>
              <a:t>représentative</a:t>
            </a:r>
            <a:r>
              <a:rPr lang="en-US" sz="2800" dirty="0">
                <a:latin typeface="Bookman Old Style" panose="02050604050505020204" pitchFamily="18" charset="0"/>
              </a:rPr>
              <a:t> du </a:t>
            </a:r>
            <a:r>
              <a:rPr lang="en-US" sz="2800" dirty="0" err="1">
                <a:latin typeface="Bookman Old Style" panose="02050604050505020204" pitchFamily="18" charset="0"/>
              </a:rPr>
              <a:t>patrimoine</a:t>
            </a:r>
            <a:r>
              <a:rPr lang="en-US" sz="2800" dirty="0">
                <a:latin typeface="Bookman Old Style" panose="02050604050505020204" pitchFamily="18" charset="0"/>
              </a:rPr>
              <a:t> </a:t>
            </a:r>
            <a:r>
              <a:rPr lang="en-US" sz="2800" dirty="0" err="1">
                <a:latin typeface="Bookman Old Style" panose="02050604050505020204" pitchFamily="18" charset="0"/>
              </a:rPr>
              <a:t>culturel</a:t>
            </a:r>
            <a:r>
              <a:rPr lang="en-US" sz="2800" dirty="0">
                <a:latin typeface="Bookman Old Style" panose="02050604050505020204" pitchFamily="18" charset="0"/>
              </a:rPr>
              <a:t> </a:t>
            </a:r>
            <a:r>
              <a:rPr lang="en-US" sz="2800" dirty="0" err="1">
                <a:latin typeface="Bookman Old Style" panose="02050604050505020204" pitchFamily="18" charset="0"/>
              </a:rPr>
              <a:t>immatériel</a:t>
            </a:r>
            <a:r>
              <a:rPr lang="en-US" sz="2800" dirty="0">
                <a:latin typeface="Bookman Old Style" panose="02050604050505020204" pitchFamily="18" charset="0"/>
              </a:rPr>
              <a:t> de </a:t>
            </a:r>
            <a:r>
              <a:rPr lang="en-US" sz="2800" dirty="0" err="1">
                <a:latin typeface="Bookman Old Style" panose="02050604050505020204" pitchFamily="18" charset="0"/>
              </a:rPr>
              <a:t>l’humanité</a:t>
            </a:r>
            <a:endParaRPr lang="en-IN" sz="2800" dirty="0">
              <a:latin typeface="Bookman Old Style" panose="02050604050505020204" pitchFamily="18" charset="0"/>
            </a:endParaRPr>
          </a:p>
          <a:p>
            <a:pPr algn="ctr">
              <a:lnSpc>
                <a:spcPct val="120000"/>
              </a:lnSpc>
              <a:defRPr/>
            </a:pPr>
            <a:endParaRPr lang="en-US" sz="1100" dirty="0">
              <a:latin typeface="Bookman Old Style" pitchFamily="18" charset="0"/>
            </a:endParaRPr>
          </a:p>
        </p:txBody>
      </p:sp>
      <p:pic>
        <p:nvPicPr>
          <p:cNvPr id="2" name="Picture 2">
            <a:extLst>
              <a:ext uri="{FF2B5EF4-FFF2-40B4-BE49-F238E27FC236}">
                <a16:creationId xmlns:a16="http://schemas.microsoft.com/office/drawing/2014/main" id="{14C2CDFA-63AD-5B82-878C-C47D51178D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T\Downloads\Picture1B.png"/>
          <p:cNvPicPr>
            <a:picLocks noChangeAspect="1" noChangeArrowheads="1"/>
          </p:cNvPicPr>
          <p:nvPr/>
        </p:nvPicPr>
        <p:blipFill>
          <a:blip r:embed="rId2" cstate="print"/>
          <a:srcRect/>
          <a:stretch>
            <a:fillRect/>
          </a:stretch>
        </p:blipFill>
        <p:spPr bwMode="auto">
          <a:xfrm>
            <a:off x="-7938" y="-7938"/>
            <a:ext cx="16271876" cy="9159876"/>
          </a:xfrm>
          <a:prstGeom prst="rect">
            <a:avLst/>
          </a:prstGeom>
          <a:noFill/>
        </p:spPr>
      </p:pic>
      <p:sp>
        <p:nvSpPr>
          <p:cNvPr id="4" name="AutoShape 4"/>
          <p:cNvSpPr/>
          <p:nvPr/>
        </p:nvSpPr>
        <p:spPr>
          <a:xfrm>
            <a:off x="876300" y="1587500"/>
            <a:ext cx="14490700" cy="6908800"/>
          </a:xfrm>
          <a:prstGeom prst="rect">
            <a:avLst/>
          </a:prstGeom>
          <a:solidFill>
            <a:srgbClr val="000000">
              <a:alpha val="0"/>
            </a:srgbClr>
          </a:solidFill>
        </p:spPr>
        <p:txBody>
          <a:bodyPr/>
          <a:lstStyle/>
          <a:p>
            <a:endParaRPr lang="en-US"/>
          </a:p>
        </p:txBody>
      </p:sp>
      <p:sp>
        <p:nvSpPr>
          <p:cNvPr id="5" name="AutoShape 5"/>
          <p:cNvSpPr/>
          <p:nvPr/>
        </p:nvSpPr>
        <p:spPr>
          <a:xfrm>
            <a:off x="876300" y="1587500"/>
            <a:ext cx="4610100" cy="6908800"/>
          </a:xfrm>
          <a:prstGeom prst="rect">
            <a:avLst/>
          </a:prstGeom>
          <a:solidFill>
            <a:srgbClr val="000000">
              <a:alpha val="0"/>
            </a:srgbClr>
          </a:solidFill>
        </p:spPr>
        <p:txBody>
          <a:bodyPr/>
          <a:lstStyle/>
          <a:p>
            <a:endParaRPr lang="en-US"/>
          </a:p>
        </p:txBody>
      </p:sp>
      <p:sp>
        <p:nvSpPr>
          <p:cNvPr id="6" name="AutoShape 6"/>
          <p:cNvSpPr/>
          <p:nvPr/>
        </p:nvSpPr>
        <p:spPr>
          <a:xfrm>
            <a:off x="876300" y="1587500"/>
            <a:ext cx="4610100" cy="6908800"/>
          </a:xfrm>
          <a:prstGeom prst="rect">
            <a:avLst/>
          </a:prstGeom>
          <a:solidFill>
            <a:srgbClr val="AAB4DC">
              <a:alpha val="47843"/>
            </a:srgbClr>
          </a:solidFill>
        </p:spPr>
        <p:txBody>
          <a:bodyPr/>
          <a:lstStyle/>
          <a:p>
            <a:endParaRPr lang="en-US"/>
          </a:p>
        </p:txBody>
      </p:sp>
      <p:sp>
        <p:nvSpPr>
          <p:cNvPr id="8" name="AutoShape 8"/>
          <p:cNvSpPr/>
          <p:nvPr/>
        </p:nvSpPr>
        <p:spPr>
          <a:xfrm>
            <a:off x="5816600" y="1587500"/>
            <a:ext cx="4610100" cy="6908800"/>
          </a:xfrm>
          <a:prstGeom prst="rect">
            <a:avLst/>
          </a:prstGeom>
          <a:solidFill>
            <a:srgbClr val="000000">
              <a:alpha val="0"/>
            </a:srgbClr>
          </a:solidFill>
        </p:spPr>
        <p:txBody>
          <a:bodyPr/>
          <a:lstStyle/>
          <a:p>
            <a:endParaRPr lang="en-US"/>
          </a:p>
        </p:txBody>
      </p:sp>
      <p:sp>
        <p:nvSpPr>
          <p:cNvPr id="9" name="AutoShape 9"/>
          <p:cNvSpPr/>
          <p:nvPr/>
        </p:nvSpPr>
        <p:spPr>
          <a:xfrm>
            <a:off x="5816600" y="1587500"/>
            <a:ext cx="4610100" cy="6908800"/>
          </a:xfrm>
          <a:prstGeom prst="rect">
            <a:avLst/>
          </a:prstGeom>
          <a:solidFill>
            <a:srgbClr val="AAB4DC">
              <a:alpha val="47843"/>
            </a:srgbClr>
          </a:solidFill>
        </p:spPr>
        <p:txBody>
          <a:bodyPr/>
          <a:lstStyle/>
          <a:p>
            <a:endParaRPr lang="en-US"/>
          </a:p>
        </p:txBody>
      </p:sp>
      <p:sp>
        <p:nvSpPr>
          <p:cNvPr id="11" name="AutoShape 11"/>
          <p:cNvSpPr/>
          <p:nvPr/>
        </p:nvSpPr>
        <p:spPr>
          <a:xfrm>
            <a:off x="10744200" y="1587500"/>
            <a:ext cx="4610100" cy="6908800"/>
          </a:xfrm>
          <a:prstGeom prst="rect">
            <a:avLst/>
          </a:prstGeom>
          <a:solidFill>
            <a:srgbClr val="000000">
              <a:alpha val="0"/>
            </a:srgbClr>
          </a:solidFill>
        </p:spPr>
        <p:txBody>
          <a:bodyPr/>
          <a:lstStyle/>
          <a:p>
            <a:endParaRPr lang="en-US"/>
          </a:p>
        </p:txBody>
      </p:sp>
      <p:sp>
        <p:nvSpPr>
          <p:cNvPr id="12" name="AutoShape 12"/>
          <p:cNvSpPr/>
          <p:nvPr/>
        </p:nvSpPr>
        <p:spPr>
          <a:xfrm>
            <a:off x="10744200" y="1587500"/>
            <a:ext cx="4610100" cy="6908800"/>
          </a:xfrm>
          <a:prstGeom prst="rect">
            <a:avLst/>
          </a:prstGeom>
          <a:solidFill>
            <a:srgbClr val="AAB4DC">
              <a:alpha val="47843"/>
            </a:srgbClr>
          </a:solidFill>
        </p:spPr>
        <p:txBody>
          <a:bodyPr/>
          <a:lstStyle/>
          <a:p>
            <a:endParaRPr lang="en-US"/>
          </a:p>
        </p:txBody>
      </p:sp>
      <p:sp>
        <p:nvSpPr>
          <p:cNvPr id="13" name="AutoShape 13"/>
          <p:cNvSpPr/>
          <p:nvPr/>
        </p:nvSpPr>
        <p:spPr>
          <a:xfrm>
            <a:off x="10998200" y="4216400"/>
            <a:ext cx="4114800" cy="4051300"/>
          </a:xfrm>
          <a:prstGeom prst="rect">
            <a:avLst/>
          </a:prstGeom>
          <a:solidFill>
            <a:srgbClr val="000000">
              <a:alpha val="0"/>
            </a:srgbClr>
          </a:solidFill>
        </p:spPr>
        <p:txBody>
          <a:bodyPr/>
          <a:lstStyle/>
          <a:p>
            <a:endParaRPr lang="en-US"/>
          </a:p>
        </p:txBody>
      </p:sp>
      <p:pic>
        <p:nvPicPr>
          <p:cNvPr id="14" name="Picture 14"/>
          <p:cNvPicPr>
            <a:picLocks noChangeAspect="1"/>
          </p:cNvPicPr>
          <p:nvPr/>
        </p:nvPicPr>
        <p:blipFill>
          <a:blip r:embed="rId3" cstate="print"/>
          <a:stretch>
            <a:fillRect/>
          </a:stretch>
        </p:blipFill>
        <p:spPr>
          <a:xfrm>
            <a:off x="1011399" y="1743995"/>
            <a:ext cx="4251001" cy="2675605"/>
          </a:xfrm>
          <a:prstGeom prst="roundRect">
            <a:avLst>
              <a:gd name="adj" fmla="val 3614"/>
            </a:avLst>
          </a:prstGeom>
        </p:spPr>
      </p:pic>
      <p:pic>
        <p:nvPicPr>
          <p:cNvPr id="15" name="Picture 15"/>
          <p:cNvPicPr>
            <a:picLocks noChangeAspect="1"/>
          </p:cNvPicPr>
          <p:nvPr/>
        </p:nvPicPr>
        <p:blipFill>
          <a:blip r:embed="rId4" cstate="print"/>
          <a:stretch>
            <a:fillRect/>
          </a:stretch>
        </p:blipFill>
        <p:spPr>
          <a:xfrm>
            <a:off x="5994400" y="1751860"/>
            <a:ext cx="4267200" cy="2727232"/>
          </a:xfrm>
          <a:prstGeom prst="roundRect">
            <a:avLst>
              <a:gd name="adj" fmla="val 3614"/>
            </a:avLst>
          </a:prstGeom>
        </p:spPr>
      </p:pic>
      <p:pic>
        <p:nvPicPr>
          <p:cNvPr id="16" name="Picture 16"/>
          <p:cNvPicPr>
            <a:picLocks noChangeAspect="1"/>
          </p:cNvPicPr>
          <p:nvPr/>
        </p:nvPicPr>
        <p:blipFill>
          <a:blip r:embed="rId5" cstate="print"/>
          <a:stretch>
            <a:fillRect/>
          </a:stretch>
        </p:blipFill>
        <p:spPr>
          <a:xfrm>
            <a:off x="10971004" y="1752600"/>
            <a:ext cx="4143792" cy="2743200"/>
          </a:xfrm>
          <a:prstGeom prst="roundRect">
            <a:avLst>
              <a:gd name="adj" fmla="val 0"/>
            </a:avLst>
          </a:prstGeom>
        </p:spPr>
      </p:pic>
      <p:sp>
        <p:nvSpPr>
          <p:cNvPr id="17" name="TextBox 17"/>
          <p:cNvSpPr txBox="1"/>
          <p:nvPr/>
        </p:nvSpPr>
        <p:spPr>
          <a:xfrm>
            <a:off x="876300" y="622300"/>
            <a:ext cx="14490700" cy="546100"/>
          </a:xfrm>
          <a:prstGeom prst="rect">
            <a:avLst/>
          </a:prstGeom>
          <a:solidFill>
            <a:srgbClr val="000000">
              <a:alpha val="0"/>
            </a:srgbClr>
          </a:solidFill>
        </p:spPr>
        <p:txBody>
          <a:bodyPr lIns="0" tIns="0" rIns="0" bIns="0" rtlCol="0" anchor="ctr"/>
          <a:lstStyle/>
          <a:p>
            <a:pPr indent="0" algn="l">
              <a:lnSpc>
                <a:spcPct val="120000"/>
              </a:lnSpc>
              <a:defRPr/>
            </a:pPr>
            <a:r>
              <a:rPr lang="en-US" sz="3600" b="1" dirty="0">
                <a:solidFill>
                  <a:srgbClr val="3154D4"/>
                </a:solidFill>
                <a:latin typeface="Bookman Old Style" pitchFamily="18" charset="0"/>
              </a:rPr>
              <a:t>Inscriptions </a:t>
            </a:r>
            <a:r>
              <a:rPr lang="en-US" sz="3600" b="1" dirty="0" err="1">
                <a:solidFill>
                  <a:srgbClr val="3154D4"/>
                </a:solidFill>
                <a:latin typeface="Bookman Old Style" pitchFamily="18" charset="0"/>
              </a:rPr>
              <a:t>récentes</a:t>
            </a:r>
            <a:r>
              <a:rPr lang="en-US" sz="3600" b="1" dirty="0">
                <a:solidFill>
                  <a:srgbClr val="3154D4"/>
                </a:solidFill>
                <a:latin typeface="Bookman Old Style" pitchFamily="18" charset="0"/>
              </a:rPr>
              <a:t> à l’UNESCO entre 2017 et 2023</a:t>
            </a:r>
            <a:endParaRPr lang="en-US" sz="1100" dirty="0">
              <a:latin typeface="Bookman Old Style" pitchFamily="18" charset="0"/>
            </a:endParaRPr>
          </a:p>
        </p:txBody>
      </p:sp>
      <p:sp>
        <p:nvSpPr>
          <p:cNvPr id="18" name="TextBox 18"/>
          <p:cNvSpPr txBox="1"/>
          <p:nvPr/>
        </p:nvSpPr>
        <p:spPr>
          <a:xfrm>
            <a:off x="901700" y="4876800"/>
            <a:ext cx="4559300" cy="3276600"/>
          </a:xfrm>
          <a:prstGeom prst="rect">
            <a:avLst/>
          </a:prstGeom>
          <a:solidFill>
            <a:srgbClr val="000000">
              <a:alpha val="0"/>
            </a:srgbClr>
          </a:solidFill>
        </p:spPr>
        <p:txBody>
          <a:bodyPr lIns="0" tIns="0" rIns="0" bIns="0" rtlCol="0" anchor="ctr"/>
          <a:lstStyle/>
          <a:p>
            <a:pPr algn="ctr">
              <a:lnSpc>
                <a:spcPct val="120000"/>
              </a:lnSpc>
              <a:defRPr/>
            </a:pPr>
            <a:r>
              <a:rPr lang="en-US" sz="2700" b="1" dirty="0">
                <a:solidFill>
                  <a:srgbClr val="3154D4"/>
                </a:solidFill>
                <a:latin typeface="Bookman Old Style" pitchFamily="18" charset="0"/>
              </a:rPr>
              <a:t>KUMBH MELA</a:t>
            </a:r>
          </a:p>
          <a:p>
            <a:pPr algn="ctr">
              <a:lnSpc>
                <a:spcPct val="120000"/>
              </a:lnSpc>
              <a:defRPr/>
            </a:pPr>
            <a:endParaRPr lang="en-US" sz="2700" b="1" dirty="0">
              <a:solidFill>
                <a:srgbClr val="3154D4"/>
              </a:solidFill>
              <a:latin typeface="Bookman Old Style" pitchFamily="18" charset="0"/>
            </a:endParaRPr>
          </a:p>
          <a:p>
            <a:pPr algn="ctr">
              <a:lnSpc>
                <a:spcPct val="120000"/>
              </a:lnSpc>
              <a:defRPr/>
            </a:pPr>
            <a:r>
              <a:rPr lang="en-US" sz="2800" dirty="0" err="1">
                <a:latin typeface="Bookman Old Style" panose="02050604050505020204" pitchFamily="18" charset="0"/>
              </a:rPr>
              <a:t>Inscrit</a:t>
            </a:r>
            <a:r>
              <a:rPr lang="en-US" sz="2800" dirty="0">
                <a:latin typeface="Bookman Old Style" panose="02050604050505020204" pitchFamily="18" charset="0"/>
              </a:rPr>
              <a:t> </a:t>
            </a:r>
            <a:r>
              <a:rPr lang="en-US" sz="2800" dirty="0" err="1">
                <a:latin typeface="Bookman Old Style" panose="02050604050505020204" pitchFamily="18" charset="0"/>
              </a:rPr>
              <a:t>en</a:t>
            </a:r>
            <a:r>
              <a:rPr lang="en-US" sz="2800" dirty="0">
                <a:latin typeface="Bookman Old Style" panose="02050604050505020204" pitchFamily="18" charset="0"/>
              </a:rPr>
              <a:t> </a:t>
            </a:r>
            <a:r>
              <a:rPr lang="en-US" sz="2800" b="1" dirty="0">
                <a:latin typeface="Bookman Old Style" panose="02050604050505020204" pitchFamily="18" charset="0"/>
                <a:cs typeface="Times New Roman" pitchFamily="18" charset="0"/>
              </a:rPr>
              <a:t>2017</a:t>
            </a:r>
            <a:r>
              <a:rPr lang="en-US" sz="2800" dirty="0">
                <a:latin typeface="Bookman Old Style" panose="02050604050505020204" pitchFamily="18" charset="0"/>
              </a:rPr>
              <a:t> sur la </a:t>
            </a:r>
            <a:r>
              <a:rPr lang="en-US" sz="2800" dirty="0" err="1">
                <a:latin typeface="Bookman Old Style" panose="02050604050505020204" pitchFamily="18" charset="0"/>
              </a:rPr>
              <a:t>Liste</a:t>
            </a:r>
            <a:r>
              <a:rPr lang="en-US" sz="2800" dirty="0">
                <a:latin typeface="Bookman Old Style" panose="02050604050505020204" pitchFamily="18" charset="0"/>
              </a:rPr>
              <a:t> </a:t>
            </a:r>
            <a:r>
              <a:rPr lang="en-US" sz="2800" dirty="0" err="1">
                <a:latin typeface="Bookman Old Style" panose="02050604050505020204" pitchFamily="18" charset="0"/>
              </a:rPr>
              <a:t>représentative</a:t>
            </a:r>
            <a:r>
              <a:rPr lang="en-US" sz="2800" dirty="0">
                <a:latin typeface="Bookman Old Style" panose="02050604050505020204" pitchFamily="18" charset="0"/>
              </a:rPr>
              <a:t> du </a:t>
            </a:r>
            <a:r>
              <a:rPr lang="en-US" sz="2800" dirty="0" err="1">
                <a:latin typeface="Bookman Old Style" panose="02050604050505020204" pitchFamily="18" charset="0"/>
              </a:rPr>
              <a:t>patrimoine</a:t>
            </a:r>
            <a:r>
              <a:rPr lang="en-US" sz="2800" dirty="0">
                <a:latin typeface="Bookman Old Style" panose="02050604050505020204" pitchFamily="18" charset="0"/>
              </a:rPr>
              <a:t> </a:t>
            </a:r>
            <a:r>
              <a:rPr lang="en-US" sz="2800" dirty="0" err="1">
                <a:latin typeface="Bookman Old Style" panose="02050604050505020204" pitchFamily="18" charset="0"/>
              </a:rPr>
              <a:t>culturel</a:t>
            </a:r>
            <a:r>
              <a:rPr lang="en-US" sz="2800" dirty="0">
                <a:latin typeface="Bookman Old Style" panose="02050604050505020204" pitchFamily="18" charset="0"/>
              </a:rPr>
              <a:t> </a:t>
            </a:r>
            <a:r>
              <a:rPr lang="en-US" sz="2800" dirty="0" err="1">
                <a:latin typeface="Bookman Old Style" panose="02050604050505020204" pitchFamily="18" charset="0"/>
              </a:rPr>
              <a:t>immatériel</a:t>
            </a:r>
            <a:r>
              <a:rPr lang="en-US" sz="2800" dirty="0">
                <a:latin typeface="Bookman Old Style" panose="02050604050505020204" pitchFamily="18" charset="0"/>
              </a:rPr>
              <a:t> de </a:t>
            </a:r>
            <a:r>
              <a:rPr lang="en-US" sz="2800" dirty="0" err="1">
                <a:latin typeface="Bookman Old Style" panose="02050604050505020204" pitchFamily="18" charset="0"/>
              </a:rPr>
              <a:t>l’humanité</a:t>
            </a:r>
            <a:endParaRPr lang="en-IN" sz="2800" dirty="0">
              <a:latin typeface="Bookman Old Style" panose="02050604050505020204" pitchFamily="18" charset="0"/>
            </a:endParaRPr>
          </a:p>
          <a:p>
            <a:pPr algn="ctr">
              <a:lnSpc>
                <a:spcPct val="120000"/>
              </a:lnSpc>
              <a:defRPr/>
            </a:pPr>
            <a:endParaRPr lang="en-US" sz="1100" dirty="0">
              <a:latin typeface="Bookman Old Style" pitchFamily="18" charset="0"/>
            </a:endParaRPr>
          </a:p>
        </p:txBody>
      </p:sp>
      <p:sp>
        <p:nvSpPr>
          <p:cNvPr id="30" name="TextBox 30"/>
          <p:cNvSpPr txBox="1"/>
          <p:nvPr/>
        </p:nvSpPr>
        <p:spPr>
          <a:xfrm>
            <a:off x="1003300" y="48641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1" name="TextBox 31"/>
          <p:cNvSpPr txBox="1"/>
          <p:nvPr/>
        </p:nvSpPr>
        <p:spPr>
          <a:xfrm>
            <a:off x="1003300" y="60833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3" name="TextBox 33"/>
          <p:cNvSpPr txBox="1"/>
          <p:nvPr/>
        </p:nvSpPr>
        <p:spPr>
          <a:xfrm>
            <a:off x="5930900" y="52705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4" name="TextBox 34"/>
          <p:cNvSpPr txBox="1"/>
          <p:nvPr/>
        </p:nvSpPr>
        <p:spPr>
          <a:xfrm>
            <a:off x="5930900" y="64897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5" name="TextBox 35"/>
          <p:cNvSpPr txBox="1"/>
          <p:nvPr/>
        </p:nvSpPr>
        <p:spPr>
          <a:xfrm>
            <a:off x="5930900" y="73660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6" name="TextBox 36"/>
          <p:cNvSpPr txBox="1"/>
          <p:nvPr/>
        </p:nvSpPr>
        <p:spPr>
          <a:xfrm>
            <a:off x="10871200" y="48641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7" name="TextBox 37"/>
          <p:cNvSpPr txBox="1"/>
          <p:nvPr/>
        </p:nvSpPr>
        <p:spPr>
          <a:xfrm>
            <a:off x="10871200" y="5740400"/>
            <a:ext cx="241300" cy="2286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39" name="TextBox 18"/>
          <p:cNvSpPr txBox="1"/>
          <p:nvPr/>
        </p:nvSpPr>
        <p:spPr>
          <a:xfrm>
            <a:off x="5918200" y="4648200"/>
            <a:ext cx="4648200" cy="3276600"/>
          </a:xfrm>
          <a:prstGeom prst="rect">
            <a:avLst/>
          </a:prstGeom>
          <a:solidFill>
            <a:srgbClr val="000000">
              <a:alpha val="0"/>
            </a:srgbClr>
          </a:solidFill>
        </p:spPr>
        <p:txBody>
          <a:bodyPr lIns="0" tIns="0" rIns="0" bIns="0" rtlCol="0" anchor="ctr"/>
          <a:lstStyle/>
          <a:p>
            <a:pPr algn="ctr">
              <a:lnSpc>
                <a:spcPct val="120000"/>
              </a:lnSpc>
              <a:defRPr/>
            </a:pPr>
            <a:r>
              <a:rPr lang="en-US" sz="2700" b="1" cap="all" dirty="0">
                <a:solidFill>
                  <a:srgbClr val="3154D4"/>
                </a:solidFill>
                <a:latin typeface="Bookman Old Style" pitchFamily="18" charset="0"/>
              </a:rPr>
              <a:t>DURGA PUJA À CALCUTTA</a:t>
            </a:r>
          </a:p>
          <a:p>
            <a:pPr algn="ctr">
              <a:lnSpc>
                <a:spcPct val="120000"/>
              </a:lnSpc>
              <a:defRPr/>
            </a:pPr>
            <a:r>
              <a:rPr lang="en-US" sz="2800" dirty="0" err="1">
                <a:latin typeface="Bookman Old Style" panose="02050604050505020204" pitchFamily="18" charset="0"/>
              </a:rPr>
              <a:t>Inscrit</a:t>
            </a:r>
            <a:r>
              <a:rPr lang="en-US" sz="2800" dirty="0">
                <a:latin typeface="Bookman Old Style" panose="02050604050505020204" pitchFamily="18" charset="0"/>
              </a:rPr>
              <a:t> </a:t>
            </a:r>
            <a:r>
              <a:rPr lang="en-US" sz="2800" dirty="0" err="1">
                <a:latin typeface="Bookman Old Style" panose="02050604050505020204" pitchFamily="18" charset="0"/>
              </a:rPr>
              <a:t>en</a:t>
            </a:r>
            <a:r>
              <a:rPr lang="en-US" sz="2800" dirty="0">
                <a:latin typeface="Bookman Old Style" panose="02050604050505020204" pitchFamily="18" charset="0"/>
              </a:rPr>
              <a:t> </a:t>
            </a:r>
            <a:r>
              <a:rPr lang="en-US" sz="2800" b="1" dirty="0">
                <a:latin typeface="Bookman Old Style" panose="02050604050505020204" pitchFamily="18" charset="0"/>
                <a:cs typeface="Times New Roman" pitchFamily="18" charset="0"/>
              </a:rPr>
              <a:t>2021</a:t>
            </a:r>
            <a:r>
              <a:rPr lang="en-US" sz="2800" dirty="0">
                <a:latin typeface="Bookman Old Style" panose="02050604050505020204" pitchFamily="18" charset="0"/>
              </a:rPr>
              <a:t> sur la </a:t>
            </a:r>
            <a:r>
              <a:rPr lang="en-US" sz="2800" dirty="0" err="1">
                <a:latin typeface="Bookman Old Style" panose="02050604050505020204" pitchFamily="18" charset="0"/>
              </a:rPr>
              <a:t>Liste</a:t>
            </a:r>
            <a:r>
              <a:rPr lang="en-US" sz="2800" dirty="0">
                <a:latin typeface="Bookman Old Style" panose="02050604050505020204" pitchFamily="18" charset="0"/>
              </a:rPr>
              <a:t> </a:t>
            </a:r>
            <a:r>
              <a:rPr lang="en-US" sz="2800" dirty="0" err="1">
                <a:latin typeface="Bookman Old Style" panose="02050604050505020204" pitchFamily="18" charset="0"/>
              </a:rPr>
              <a:t>représentative</a:t>
            </a:r>
            <a:r>
              <a:rPr lang="en-US" sz="2800" dirty="0">
                <a:latin typeface="Bookman Old Style" panose="02050604050505020204" pitchFamily="18" charset="0"/>
              </a:rPr>
              <a:t> du </a:t>
            </a:r>
            <a:r>
              <a:rPr lang="en-US" sz="2800" dirty="0" err="1">
                <a:latin typeface="Bookman Old Style" panose="02050604050505020204" pitchFamily="18" charset="0"/>
              </a:rPr>
              <a:t>patrimoine</a:t>
            </a:r>
            <a:r>
              <a:rPr lang="en-US" sz="2800" dirty="0">
                <a:latin typeface="Bookman Old Style" panose="02050604050505020204" pitchFamily="18" charset="0"/>
              </a:rPr>
              <a:t> </a:t>
            </a:r>
            <a:r>
              <a:rPr lang="en-US" sz="2800" dirty="0" err="1">
                <a:latin typeface="Bookman Old Style" panose="02050604050505020204" pitchFamily="18" charset="0"/>
              </a:rPr>
              <a:t>culturel</a:t>
            </a:r>
            <a:r>
              <a:rPr lang="en-US" sz="2800" dirty="0">
                <a:latin typeface="Bookman Old Style" panose="02050604050505020204" pitchFamily="18" charset="0"/>
              </a:rPr>
              <a:t> </a:t>
            </a:r>
            <a:r>
              <a:rPr lang="en-US" sz="2800" dirty="0" err="1">
                <a:latin typeface="Bookman Old Style" panose="02050604050505020204" pitchFamily="18" charset="0"/>
              </a:rPr>
              <a:t>immatériel</a:t>
            </a:r>
            <a:r>
              <a:rPr lang="en-US" sz="2800" dirty="0">
                <a:latin typeface="Bookman Old Style" panose="02050604050505020204" pitchFamily="18" charset="0"/>
              </a:rPr>
              <a:t> de </a:t>
            </a:r>
            <a:r>
              <a:rPr lang="en-US" sz="2800" dirty="0" err="1">
                <a:latin typeface="Bookman Old Style" panose="02050604050505020204" pitchFamily="18" charset="0"/>
              </a:rPr>
              <a:t>l’humanité</a:t>
            </a:r>
            <a:endParaRPr lang="en-IN" sz="2800" dirty="0">
              <a:latin typeface="Bookman Old Style" panose="02050604050505020204" pitchFamily="18" charset="0"/>
            </a:endParaRPr>
          </a:p>
          <a:p>
            <a:pPr algn="ctr">
              <a:lnSpc>
                <a:spcPct val="120000"/>
              </a:lnSpc>
              <a:defRPr/>
            </a:pPr>
            <a:endParaRPr lang="en-US" sz="1100" dirty="0">
              <a:latin typeface="Bookman Old Style" pitchFamily="18" charset="0"/>
            </a:endParaRPr>
          </a:p>
        </p:txBody>
      </p:sp>
      <p:sp>
        <p:nvSpPr>
          <p:cNvPr id="40" name="TextBox 18"/>
          <p:cNvSpPr txBox="1"/>
          <p:nvPr/>
        </p:nvSpPr>
        <p:spPr>
          <a:xfrm>
            <a:off x="10795000" y="4572000"/>
            <a:ext cx="4559300" cy="3276600"/>
          </a:xfrm>
          <a:prstGeom prst="rect">
            <a:avLst/>
          </a:prstGeom>
          <a:solidFill>
            <a:srgbClr val="000000">
              <a:alpha val="0"/>
            </a:srgbClr>
          </a:solidFill>
        </p:spPr>
        <p:txBody>
          <a:bodyPr lIns="0" tIns="0" rIns="0" bIns="0" rtlCol="0" anchor="ctr"/>
          <a:lstStyle/>
          <a:p>
            <a:pPr algn="ctr">
              <a:lnSpc>
                <a:spcPct val="120000"/>
              </a:lnSpc>
              <a:defRPr/>
            </a:pPr>
            <a:r>
              <a:rPr lang="en-US" sz="2700" b="1" dirty="0">
                <a:solidFill>
                  <a:srgbClr val="3154D4"/>
                </a:solidFill>
                <a:latin typeface="Bookman Old Style" pitchFamily="18" charset="0"/>
              </a:rPr>
              <a:t>LE GARBA DU GUJARAT </a:t>
            </a:r>
          </a:p>
          <a:p>
            <a:pPr algn="ctr">
              <a:lnSpc>
                <a:spcPct val="120000"/>
              </a:lnSpc>
              <a:defRPr/>
            </a:pPr>
            <a:r>
              <a:rPr lang="en-US" sz="2700" b="1" dirty="0">
                <a:solidFill>
                  <a:srgbClr val="3154D4"/>
                </a:solidFill>
                <a:latin typeface="Bookman Old Style" pitchFamily="18" charset="0"/>
              </a:rPr>
              <a:t> </a:t>
            </a:r>
            <a:endParaRPr lang="en-US" sz="2700" b="1" dirty="0">
              <a:latin typeface="Bookman Old Style" pitchFamily="18" charset="0"/>
            </a:endParaRPr>
          </a:p>
          <a:p>
            <a:pPr algn="ctr">
              <a:lnSpc>
                <a:spcPct val="120000"/>
              </a:lnSpc>
              <a:defRPr/>
            </a:pPr>
            <a:r>
              <a:rPr lang="en-US" sz="2800" dirty="0" err="1">
                <a:latin typeface="Bookman Old Style" panose="02050604050505020204" pitchFamily="18" charset="0"/>
              </a:rPr>
              <a:t>Inscrit</a:t>
            </a:r>
            <a:r>
              <a:rPr lang="en-US" sz="2800" dirty="0">
                <a:latin typeface="Bookman Old Style" panose="02050604050505020204" pitchFamily="18" charset="0"/>
              </a:rPr>
              <a:t> </a:t>
            </a:r>
            <a:r>
              <a:rPr lang="en-US" sz="2800" dirty="0" err="1">
                <a:latin typeface="Bookman Old Style" panose="02050604050505020204" pitchFamily="18" charset="0"/>
              </a:rPr>
              <a:t>en</a:t>
            </a:r>
            <a:r>
              <a:rPr lang="en-US" sz="2800" dirty="0">
                <a:latin typeface="Bookman Old Style" panose="02050604050505020204" pitchFamily="18" charset="0"/>
              </a:rPr>
              <a:t> </a:t>
            </a:r>
            <a:r>
              <a:rPr lang="en-US" sz="2800" b="1" dirty="0">
                <a:latin typeface="Bookman Old Style" panose="02050604050505020204" pitchFamily="18" charset="0"/>
                <a:cs typeface="Times New Roman" pitchFamily="18" charset="0"/>
              </a:rPr>
              <a:t>2023</a:t>
            </a:r>
            <a:r>
              <a:rPr lang="en-US" sz="2800" dirty="0">
                <a:latin typeface="Bookman Old Style" panose="02050604050505020204" pitchFamily="18" charset="0"/>
              </a:rPr>
              <a:t> sur la </a:t>
            </a:r>
            <a:r>
              <a:rPr lang="en-US" sz="2800" dirty="0" err="1">
                <a:latin typeface="Bookman Old Style" panose="02050604050505020204" pitchFamily="18" charset="0"/>
              </a:rPr>
              <a:t>Liste</a:t>
            </a:r>
            <a:r>
              <a:rPr lang="en-US" sz="2800" dirty="0">
                <a:latin typeface="Bookman Old Style" panose="02050604050505020204" pitchFamily="18" charset="0"/>
              </a:rPr>
              <a:t> </a:t>
            </a:r>
            <a:r>
              <a:rPr lang="en-US" sz="2800" dirty="0" err="1">
                <a:latin typeface="Bookman Old Style" panose="02050604050505020204" pitchFamily="18" charset="0"/>
              </a:rPr>
              <a:t>représentative</a:t>
            </a:r>
            <a:r>
              <a:rPr lang="en-US" sz="2800" dirty="0">
                <a:latin typeface="Bookman Old Style" panose="02050604050505020204" pitchFamily="18" charset="0"/>
              </a:rPr>
              <a:t> du </a:t>
            </a:r>
            <a:r>
              <a:rPr lang="en-US" sz="2800" dirty="0" err="1">
                <a:latin typeface="Bookman Old Style" panose="02050604050505020204" pitchFamily="18" charset="0"/>
              </a:rPr>
              <a:t>patrimoine</a:t>
            </a:r>
            <a:r>
              <a:rPr lang="en-US" sz="2800" dirty="0">
                <a:latin typeface="Bookman Old Style" panose="02050604050505020204" pitchFamily="18" charset="0"/>
              </a:rPr>
              <a:t> </a:t>
            </a:r>
            <a:r>
              <a:rPr lang="en-US" sz="2800" dirty="0" err="1">
                <a:latin typeface="Bookman Old Style" panose="02050604050505020204" pitchFamily="18" charset="0"/>
              </a:rPr>
              <a:t>culturel</a:t>
            </a:r>
            <a:r>
              <a:rPr lang="en-US" sz="2800" dirty="0">
                <a:latin typeface="Bookman Old Style" panose="02050604050505020204" pitchFamily="18" charset="0"/>
              </a:rPr>
              <a:t> </a:t>
            </a:r>
            <a:r>
              <a:rPr lang="en-US" sz="2800" dirty="0" err="1">
                <a:latin typeface="Bookman Old Style" panose="02050604050505020204" pitchFamily="18" charset="0"/>
              </a:rPr>
              <a:t>immatériel</a:t>
            </a:r>
            <a:r>
              <a:rPr lang="en-US" sz="2800" dirty="0">
                <a:latin typeface="Bookman Old Style" panose="02050604050505020204" pitchFamily="18" charset="0"/>
              </a:rPr>
              <a:t> de </a:t>
            </a:r>
            <a:r>
              <a:rPr lang="en-US" sz="2800" dirty="0" err="1">
                <a:latin typeface="Bookman Old Style" panose="02050604050505020204" pitchFamily="18" charset="0"/>
              </a:rPr>
              <a:t>l’humanité</a:t>
            </a:r>
            <a:endParaRPr lang="en-IN" sz="2800" dirty="0">
              <a:latin typeface="Bookman Old Style" panose="02050604050505020204" pitchFamily="18" charset="0"/>
            </a:endParaRPr>
          </a:p>
          <a:p>
            <a:pPr algn="ctr">
              <a:lnSpc>
                <a:spcPct val="120000"/>
              </a:lnSpc>
              <a:defRPr/>
            </a:pPr>
            <a:endParaRPr lang="en-US" sz="1100" dirty="0">
              <a:latin typeface="Bookman Old Style" pitchFamily="18" charset="0"/>
            </a:endParaRPr>
          </a:p>
        </p:txBody>
      </p:sp>
      <p:pic>
        <p:nvPicPr>
          <p:cNvPr id="2" name="Picture 2">
            <a:extLst>
              <a:ext uri="{FF2B5EF4-FFF2-40B4-BE49-F238E27FC236}">
                <a16:creationId xmlns:a16="http://schemas.microsoft.com/office/drawing/2014/main" id="{3678F412-605A-264A-1C7D-09397F9F17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23800" y="11113"/>
            <a:ext cx="3657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
  <TotalTime>1889</TotalTime>
  <Words>1717</Words>
  <Application>Microsoft Office PowerPoint</Application>
  <PresentationFormat>Custom</PresentationFormat>
  <Paragraphs>171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Amasis MT Pro Medium</vt:lpstr>
      <vt:lpstr>Arial</vt:lpstr>
      <vt:lpstr>Bookman Old Style</vt:lpstr>
      <vt:lpstr>Calibri</vt:lpstr>
      <vt:lpstr>Poppins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Admin-IT</dc:creator>
  <cp:lastModifiedBy>Nakata Glenat, Keiichi Julien</cp:lastModifiedBy>
  <cp:revision>73</cp:revision>
  <dcterms:created xsi:type="dcterms:W3CDTF">2006-08-16T00:00:00Z</dcterms:created>
  <dcterms:modified xsi:type="dcterms:W3CDTF">2025-10-24T07:37:55Z</dcterms:modified>
</cp:coreProperties>
</file>