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5"/>
  </p:sldMasterIdLst>
  <p:notesMasterIdLst>
    <p:notesMasterId r:id="rId47"/>
  </p:notesMasterIdLst>
  <p:handoutMasterIdLst>
    <p:handoutMasterId r:id="rId48"/>
  </p:handoutMasterIdLst>
  <p:sldIdLst>
    <p:sldId id="292" r:id="rId6"/>
    <p:sldId id="260" r:id="rId7"/>
    <p:sldId id="326" r:id="rId8"/>
    <p:sldId id="342" r:id="rId9"/>
    <p:sldId id="353" r:id="rId10"/>
    <p:sldId id="343" r:id="rId11"/>
    <p:sldId id="344" r:id="rId12"/>
    <p:sldId id="356" r:id="rId13"/>
    <p:sldId id="327" r:id="rId14"/>
    <p:sldId id="366" r:id="rId15"/>
    <p:sldId id="346" r:id="rId16"/>
    <p:sldId id="372" r:id="rId17"/>
    <p:sldId id="371" r:id="rId18"/>
    <p:sldId id="337" r:id="rId19"/>
    <p:sldId id="328" r:id="rId20"/>
    <p:sldId id="349" r:id="rId21"/>
    <p:sldId id="329" r:id="rId22"/>
    <p:sldId id="347" r:id="rId23"/>
    <p:sldId id="350" r:id="rId24"/>
    <p:sldId id="354" r:id="rId25"/>
    <p:sldId id="355" r:id="rId26"/>
    <p:sldId id="359" r:id="rId27"/>
    <p:sldId id="330" r:id="rId28"/>
    <p:sldId id="331" r:id="rId29"/>
    <p:sldId id="352" r:id="rId30"/>
    <p:sldId id="348" r:id="rId31"/>
    <p:sldId id="332" r:id="rId32"/>
    <p:sldId id="333" r:id="rId33"/>
    <p:sldId id="368" r:id="rId34"/>
    <p:sldId id="369" r:id="rId35"/>
    <p:sldId id="351" r:id="rId36"/>
    <p:sldId id="370" r:id="rId37"/>
    <p:sldId id="362" r:id="rId38"/>
    <p:sldId id="334" r:id="rId39"/>
    <p:sldId id="364" r:id="rId40"/>
    <p:sldId id="365" r:id="rId41"/>
    <p:sldId id="363" r:id="rId42"/>
    <p:sldId id="335" r:id="rId43"/>
    <p:sldId id="360" r:id="rId44"/>
    <p:sldId id="361" r:id="rId45"/>
    <p:sldId id="336" r:id="rId4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9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7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89435" autoAdjust="0"/>
  </p:normalViewPr>
  <p:slideViewPr>
    <p:cSldViewPr snapToGrid="0" showGuides="1">
      <p:cViewPr varScale="1">
        <p:scale>
          <a:sx n="91" d="100"/>
          <a:sy n="91" d="100"/>
        </p:scale>
        <p:origin x="318" y="120"/>
      </p:cViewPr>
      <p:guideLst>
        <p:guide orient="horz" pos="2137"/>
        <p:guide pos="2948"/>
      </p:guideLst>
    </p:cSldViewPr>
  </p:slideViewPr>
  <p:outlineViewPr>
    <p:cViewPr>
      <p:scale>
        <a:sx n="100" d="100"/>
        <a:sy n="100" d="100"/>
      </p:scale>
      <p:origin x="0" y="0"/>
    </p:cViewPr>
  </p:outlineViewPr>
  <p:notesTextViewPr>
    <p:cViewPr>
      <p:scale>
        <a:sx n="3" d="2"/>
        <a:sy n="3" d="2"/>
      </p:scale>
      <p:origin x="0" y="0"/>
    </p:cViewPr>
  </p:notesTextViewPr>
  <p:notesViewPr>
    <p:cSldViewPr snapToGrid="0">
      <p:cViewPr varScale="1">
        <p:scale>
          <a:sx n="80" d="100"/>
          <a:sy n="80" d="100"/>
        </p:scale>
        <p:origin x="199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18E8DBD-B460-44BB-A5D3-3E980B563751}" type="datetimeFigureOut">
              <a:rPr lang="en-US" smtClean="0"/>
              <a:t>8/31/2019</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B71D28D-C543-4B96-9599-95A9C3099603}" type="slidenum">
              <a:rPr lang="en-US" smtClean="0"/>
              <a:t>‹#›</a:t>
            </a:fld>
            <a:endParaRPr lang="en-US"/>
          </a:p>
        </p:txBody>
      </p:sp>
    </p:spTree>
    <p:extLst>
      <p:ext uri="{BB962C8B-B14F-4D97-AF65-F5344CB8AC3E}">
        <p14:creationId xmlns:p14="http://schemas.microsoft.com/office/powerpoint/2010/main" val="2842757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4C57BAF-B712-4F3E-A9AC-BB7FDA05E80E}" type="datetimeFigureOut">
              <a:rPr lang="fr-FR" smtClean="0"/>
              <a:t>31/08/2019</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EA90FF2-293A-47C3-9729-478A7FA233EC}" type="slidenum">
              <a:rPr lang="fr-FR" smtClean="0"/>
              <a:t>‹#›</a:t>
            </a:fld>
            <a:endParaRPr lang="fr-FR"/>
          </a:p>
        </p:txBody>
      </p:sp>
    </p:spTree>
    <p:extLst>
      <p:ext uri="{BB962C8B-B14F-4D97-AF65-F5344CB8AC3E}">
        <p14:creationId xmlns:p14="http://schemas.microsoft.com/office/powerpoint/2010/main" val="57977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iesalc.unesco.org.ve/" TargetMode="External"/><Relationship Id="rId3" Type="http://schemas.openxmlformats.org/officeDocument/2006/relationships/hyperlink" Target="http://www.ichcap.org/eng/index/" TargetMode="External"/><Relationship Id="rId7" Type="http://schemas.openxmlformats.org/officeDocument/2006/relationships/hyperlink" Target="http://flacso.org.ar/" TargetMode="External"/><Relationship Id="rId12" Type="http://schemas.openxmlformats.org/officeDocument/2006/relationships/hyperlink" Target="mailto:ICH-capacity@unesco.org"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ich.unesco.org/en/news/regional-meeting-on-intangible-heritage-and-tertiary-education-00264" TargetMode="External"/><Relationship Id="rId11" Type="http://schemas.openxmlformats.org/officeDocument/2006/relationships/hyperlink" Target="https://www.encatc.org/en/projects/transnational-cultural-projects/" TargetMode="External"/><Relationship Id="rId5" Type="http://schemas.openxmlformats.org/officeDocument/2006/relationships/hyperlink" Target="https://ich.unesco.org/en/news/intangible-cultural-heritage-gaining-ground-at-universities-00269" TargetMode="External"/><Relationship Id="rId10" Type="http://schemas.openxmlformats.org/officeDocument/2006/relationships/hyperlink" Target="https://www.encatc.org/" TargetMode="External"/><Relationship Id="rId4" Type="http://schemas.openxmlformats.org/officeDocument/2006/relationships/hyperlink" Target="ichdoc:39013" TargetMode="External"/><Relationship Id="rId9" Type="http://schemas.openxmlformats.org/officeDocument/2006/relationships/hyperlink" Target="http://www.crespial.or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90FF2-293A-47C3-9729-478A7FA233EC}" type="slidenum">
              <a:rPr lang="fr-FR" smtClean="0"/>
              <a:t>14</a:t>
            </a:fld>
            <a:endParaRPr lang="fr-FR"/>
          </a:p>
        </p:txBody>
      </p:sp>
    </p:spTree>
    <p:extLst>
      <p:ext uri="{BB962C8B-B14F-4D97-AF65-F5344CB8AC3E}">
        <p14:creationId xmlns:p14="http://schemas.microsoft.com/office/powerpoint/2010/main" val="328118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EA90FF2-293A-47C3-9729-478A7FA233EC}" type="slidenum">
              <a:rPr lang="fr-FR" smtClean="0"/>
              <a:t>29</a:t>
            </a:fld>
            <a:endParaRPr lang="fr-FR"/>
          </a:p>
        </p:txBody>
      </p:sp>
    </p:spTree>
    <p:extLst>
      <p:ext uri="{BB962C8B-B14F-4D97-AF65-F5344CB8AC3E}">
        <p14:creationId xmlns:p14="http://schemas.microsoft.com/office/powerpoint/2010/main" val="1006912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EA90FF2-293A-47C3-9729-478A7FA233EC}" type="slidenum">
              <a:rPr lang="fr-FR" smtClean="0"/>
              <a:t>30</a:t>
            </a:fld>
            <a:endParaRPr lang="fr-FR"/>
          </a:p>
        </p:txBody>
      </p:sp>
    </p:spTree>
    <p:extLst>
      <p:ext uri="{BB962C8B-B14F-4D97-AF65-F5344CB8AC3E}">
        <p14:creationId xmlns:p14="http://schemas.microsoft.com/office/powerpoint/2010/main" val="1443102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Higher Education Networking</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Tertiary education institutions play an important role in training future decision-makers, planners and administrators to work in the field of safeguarding intangible cultural heritage and can be key actors in capacity-building. Currently, teaching about intangible cultural heritage is highly dispersed throughout different disciplines (heritage studies, anthropology, environment, etc.) and very few programmes training professionals are focused on intangible cultural heritage safeguarding.</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Through networking, universities can exchange on different approaches to enrich their own programmes and better understand how to integrate intangible heritage effectively. This is why the Global Capacity-building Programme is working on tertiary education networking.</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addition, the Secretariat of the Convention also collaborates with universities through the UNITWIN/UNESCO Chairs Programme. So far seven UNESCO Chairs related to intangible cultural heritage have been established.</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Asia and the Pacific</a:t>
            </a:r>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In 2017, UNESCO Bangkok and </a:t>
            </a:r>
            <a:r>
              <a:rPr lang="en-GB" sz="1200" u="none" strike="noStrike" kern="1200" dirty="0" smtClean="0">
                <a:solidFill>
                  <a:schemeClr val="tx1"/>
                </a:solidFill>
                <a:effectLst/>
                <a:latin typeface="+mn-lt"/>
                <a:ea typeface="+mn-ea"/>
                <a:cs typeface="+mn-cs"/>
                <a:hlinkClick r:id="rId3"/>
              </a:rPr>
              <a:t>ICHCAP</a:t>
            </a:r>
            <a:r>
              <a:rPr lang="en-GB" sz="1200" kern="1200" dirty="0" smtClean="0">
                <a:solidFill>
                  <a:schemeClr val="tx1"/>
                </a:solidFill>
                <a:effectLst/>
                <a:latin typeface="+mn-lt"/>
                <a:ea typeface="+mn-ea"/>
                <a:cs typeface="+mn-cs"/>
              </a:rPr>
              <a:t> carried out a survey on activities and needs of tertiary education actors in Asia and the Pacific. </a:t>
            </a:r>
            <a:r>
              <a:rPr lang="en-GB" sz="1200" u="none" strike="noStrike" kern="1200" dirty="0" smtClean="0">
                <a:solidFill>
                  <a:schemeClr val="tx1"/>
                </a:solidFill>
                <a:effectLst/>
                <a:latin typeface="+mn-lt"/>
                <a:ea typeface="+mn-ea"/>
                <a:cs typeface="+mn-cs"/>
                <a:hlinkClick r:id="rId4"/>
              </a:rPr>
              <a:t>Results</a:t>
            </a:r>
            <a:r>
              <a:rPr lang="en-GB" sz="1200" kern="1200" dirty="0" smtClean="0">
                <a:solidFill>
                  <a:schemeClr val="tx1"/>
                </a:solidFill>
                <a:effectLst/>
                <a:latin typeface="+mn-lt"/>
                <a:ea typeface="+mn-ea"/>
                <a:cs typeface="+mn-cs"/>
              </a:rPr>
              <a:t> were presented on 5 December, 2017 at </a:t>
            </a:r>
            <a:r>
              <a:rPr lang="en-GB" sz="1200" u="none" strike="noStrike" kern="1200" dirty="0" smtClean="0">
                <a:solidFill>
                  <a:schemeClr val="tx1"/>
                </a:solidFill>
                <a:effectLst/>
                <a:latin typeface="+mn-lt"/>
                <a:ea typeface="+mn-ea"/>
                <a:cs typeface="+mn-cs"/>
                <a:hlinkClick r:id="rId5"/>
              </a:rPr>
              <a:t>roundtable side event</a:t>
            </a:r>
            <a:r>
              <a:rPr lang="en-GB" sz="1200" kern="1200" dirty="0" smtClean="0">
                <a:solidFill>
                  <a:schemeClr val="tx1"/>
                </a:solidFill>
                <a:effectLst/>
                <a:latin typeface="+mn-lt"/>
                <a:ea typeface="+mn-ea"/>
                <a:cs typeface="+mn-cs"/>
              </a:rPr>
              <a:t> to the 12th session of the Intergovernmental Committee in </a:t>
            </a:r>
            <a:r>
              <a:rPr lang="en-GB" sz="1200" kern="1200" dirty="0" err="1" smtClean="0">
                <a:solidFill>
                  <a:schemeClr val="tx1"/>
                </a:solidFill>
                <a:effectLst/>
                <a:latin typeface="+mn-lt"/>
                <a:ea typeface="+mn-ea"/>
                <a:cs typeface="+mn-cs"/>
              </a:rPr>
              <a:t>Jeju</a:t>
            </a:r>
            <a:r>
              <a:rPr lang="en-GB" sz="1200" kern="1200" dirty="0" smtClean="0">
                <a:solidFill>
                  <a:schemeClr val="tx1"/>
                </a:solidFill>
                <a:effectLst/>
                <a:latin typeface="+mn-lt"/>
                <a:ea typeface="+mn-ea"/>
                <a:cs typeface="+mn-cs"/>
              </a:rPr>
              <a:t>, Republic of Korea.</a:t>
            </a:r>
          </a:p>
          <a:p>
            <a:pPr lvl="0"/>
            <a:r>
              <a:rPr lang="en-GB" sz="1200" kern="1200" dirty="0" smtClean="0">
                <a:solidFill>
                  <a:schemeClr val="tx1"/>
                </a:solidFill>
                <a:effectLst/>
                <a:latin typeface="+mn-lt"/>
                <a:ea typeface="+mn-ea"/>
                <a:cs typeface="+mn-cs"/>
              </a:rPr>
              <a:t>The First Meeting for Asia-Pacific Tertiary Education Network for ICH Safeguarding was held in the Republic of Korea in July 2018. Co-organized by the UNESCO Office in Bangkok and ICHCAP, the meeting brought together universities around the region interested in developing and strengthening ICH-related tertiary education programmes to discuss future collaborations.</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Latin America and the Caribbean</a:t>
            </a:r>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In November 2017 UNESCO Montevideo held a </a:t>
            </a:r>
            <a:r>
              <a:rPr lang="en-GB" sz="1200" u="none" strike="noStrike" kern="1200" dirty="0" smtClean="0">
                <a:solidFill>
                  <a:schemeClr val="tx1"/>
                </a:solidFill>
                <a:effectLst/>
                <a:latin typeface="+mn-lt"/>
                <a:ea typeface="+mn-ea"/>
                <a:cs typeface="+mn-cs"/>
                <a:hlinkClick r:id="rId6"/>
              </a:rPr>
              <a:t>Regional Meeting</a:t>
            </a:r>
            <a:r>
              <a:rPr lang="en-GB" sz="1200" kern="1200" dirty="0" smtClean="0">
                <a:solidFill>
                  <a:schemeClr val="tx1"/>
                </a:solidFill>
                <a:effectLst/>
                <a:latin typeface="+mn-lt"/>
                <a:ea typeface="+mn-ea"/>
                <a:cs typeface="+mn-cs"/>
              </a:rPr>
              <a:t> to Seek Mechanisms for Cooperation between the Intangible Cultural Heritage and Higher Education together with the UNESCO Office in Havana and </a:t>
            </a:r>
            <a:r>
              <a:rPr lang="en-GB" sz="1200" u="none" strike="noStrike" kern="1200" dirty="0" smtClean="0">
                <a:solidFill>
                  <a:schemeClr val="tx1"/>
                </a:solidFill>
                <a:effectLst/>
                <a:latin typeface="+mn-lt"/>
                <a:ea typeface="+mn-ea"/>
                <a:cs typeface="+mn-cs"/>
                <a:hlinkClick r:id="rId7"/>
              </a:rPr>
              <a:t>FLACSO Argentina</a:t>
            </a:r>
            <a:r>
              <a:rPr lang="en-GB" sz="1200" kern="1200" dirty="0" smtClean="0">
                <a:solidFill>
                  <a:schemeClr val="tx1"/>
                </a:solidFill>
                <a:effectLst/>
                <a:latin typeface="+mn-lt"/>
                <a:ea typeface="+mn-ea"/>
                <a:cs typeface="+mn-cs"/>
              </a:rPr>
              <a:t> and in cooperation with </a:t>
            </a:r>
            <a:r>
              <a:rPr lang="en-GB" sz="1200" u="none" strike="noStrike" kern="1200" dirty="0" smtClean="0">
                <a:solidFill>
                  <a:schemeClr val="tx1"/>
                </a:solidFill>
                <a:effectLst/>
                <a:latin typeface="+mn-lt"/>
                <a:ea typeface="+mn-ea"/>
                <a:cs typeface="+mn-cs"/>
                <a:hlinkClick r:id="rId8"/>
              </a:rPr>
              <a:t>IESALC</a:t>
            </a:r>
            <a:r>
              <a:rPr lang="en-GB" sz="1200" kern="1200" dirty="0" smtClean="0">
                <a:solidFill>
                  <a:schemeClr val="tx1"/>
                </a:solidFill>
                <a:effectLst/>
                <a:latin typeface="+mn-lt"/>
                <a:ea typeface="+mn-ea"/>
                <a:cs typeface="+mn-cs"/>
              </a:rPr>
              <a:t> (International Institute for Higher Education in Latin America) and </a:t>
            </a:r>
            <a:r>
              <a:rPr lang="en-GB" sz="1200" u="none" strike="noStrike" kern="1200" dirty="0" smtClean="0">
                <a:solidFill>
                  <a:schemeClr val="tx1"/>
                </a:solidFill>
                <a:effectLst/>
                <a:latin typeface="+mn-lt"/>
                <a:ea typeface="+mn-ea"/>
                <a:cs typeface="+mn-cs"/>
                <a:hlinkClick r:id="rId9"/>
              </a:rPr>
              <a:t>CRESPIAL</a:t>
            </a:r>
            <a:r>
              <a:rPr lang="en-GB" sz="1200" kern="1200" dirty="0" smtClean="0">
                <a:solidFill>
                  <a:schemeClr val="tx1"/>
                </a:solidFill>
                <a:effectLst/>
                <a:latin typeface="+mn-lt"/>
                <a:ea typeface="+mn-ea"/>
                <a:cs typeface="+mn-cs"/>
              </a:rPr>
              <a:t> (Regional Centre for the Safeguarding of the Intangible Cultural Heritage of Latin America).</a:t>
            </a:r>
          </a:p>
          <a:p>
            <a:pPr lvl="0"/>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Europe and North America</a:t>
            </a:r>
          </a:p>
          <a:p>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In Europe, </a:t>
            </a:r>
            <a:r>
              <a:rPr lang="en-GB" sz="1200" u="none" strike="noStrike" kern="1200" dirty="0" smtClean="0">
                <a:solidFill>
                  <a:schemeClr val="tx1"/>
                </a:solidFill>
                <a:effectLst/>
                <a:latin typeface="+mn-lt"/>
                <a:ea typeface="+mn-ea"/>
                <a:cs typeface="+mn-cs"/>
                <a:hlinkClick r:id="rId10"/>
              </a:rPr>
              <a:t>ENCATC</a:t>
            </a:r>
            <a:r>
              <a:rPr lang="en-GB" sz="1200" kern="1200" dirty="0" smtClean="0">
                <a:solidFill>
                  <a:schemeClr val="tx1"/>
                </a:solidFill>
                <a:effectLst/>
                <a:latin typeface="+mn-lt"/>
                <a:ea typeface="+mn-ea"/>
                <a:cs typeface="+mn-cs"/>
              </a:rPr>
              <a:t> (European network on cultural management and policy), in collaboration with UNESCO, is implementing the participation programme project </a:t>
            </a:r>
            <a:r>
              <a:rPr lang="en-GB" sz="1200" u="none" strike="noStrike" kern="1200" dirty="0" smtClean="0">
                <a:solidFill>
                  <a:schemeClr val="tx1"/>
                </a:solidFill>
                <a:effectLst/>
                <a:latin typeface="+mn-lt"/>
                <a:ea typeface="+mn-ea"/>
                <a:cs typeface="+mn-cs"/>
                <a:hlinkClick r:id="rId11"/>
              </a:rPr>
              <a:t>‘Learning on intangible heritage: building teacher’s capacity for a sustainable future’</a:t>
            </a:r>
            <a:r>
              <a:rPr lang="en-GB" sz="1200" kern="1200" dirty="0" smtClean="0">
                <a:solidFill>
                  <a:schemeClr val="tx1"/>
                </a:solidFill>
                <a:effectLst/>
                <a:latin typeface="+mn-lt"/>
                <a:ea typeface="+mn-ea"/>
                <a:cs typeface="+mn-cs"/>
              </a:rPr>
              <a:t> to map and analyse ICH related programmes currently offered by tertiary education institutions in Europe. </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Africa</a:t>
            </a:r>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In Africa, the UNESCO Regional Office for Southern Africa led a survey on intangible cultural heritage in Southern African universities in 2018. The survey had a very high response rate and found a diversity of programmes related to intangible cultural heritage in Southern Africa.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For further information, please contact </a:t>
            </a:r>
            <a:r>
              <a:rPr lang="en-GB" sz="1200" b="1" u="sng" kern="1200" dirty="0" smtClean="0">
                <a:solidFill>
                  <a:schemeClr val="tx1"/>
                </a:solidFill>
                <a:effectLst/>
                <a:latin typeface="+mn-lt"/>
                <a:ea typeface="+mn-ea"/>
                <a:cs typeface="+mn-cs"/>
                <a:hlinkClick r:id="rId12"/>
              </a:rPr>
              <a:t>ICH-capacity@unesco.org</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EA90FF2-293A-47C3-9729-478A7FA233EC}" type="slidenum">
              <a:rPr lang="fr-FR" smtClean="0"/>
              <a:t>32</a:t>
            </a:fld>
            <a:endParaRPr lang="fr-FR"/>
          </a:p>
        </p:txBody>
      </p:sp>
    </p:spTree>
    <p:extLst>
      <p:ext uri="{BB962C8B-B14F-4D97-AF65-F5344CB8AC3E}">
        <p14:creationId xmlns:p14="http://schemas.microsoft.com/office/powerpoint/2010/main" val="3500072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90FF2-293A-47C3-9729-478A7FA233EC}" type="slidenum">
              <a:rPr lang="fr-FR" smtClean="0"/>
              <a:t>36</a:t>
            </a:fld>
            <a:endParaRPr lang="fr-FR"/>
          </a:p>
        </p:txBody>
      </p:sp>
    </p:spTree>
    <p:extLst>
      <p:ext uri="{BB962C8B-B14F-4D97-AF65-F5344CB8AC3E}">
        <p14:creationId xmlns:p14="http://schemas.microsoft.com/office/powerpoint/2010/main" val="2382040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ANGIBLE Slide title with imag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19C8EB-9EEF-4B60-ACD2-F160B8CD53C5}"/>
              </a:ext>
            </a:extLst>
          </p:cNvPr>
          <p:cNvSpPr/>
          <p:nvPr userDrawn="1"/>
        </p:nvSpPr>
        <p:spPr>
          <a:xfrm>
            <a:off x="0" y="1348826"/>
            <a:ext cx="9144000" cy="651911"/>
          </a:xfrm>
          <a:prstGeom prst="rect">
            <a:avLst/>
          </a:prstGeom>
          <a:solidFill>
            <a:srgbClr val="0049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25CB5DEA-36ED-458C-A91E-37BF0E96148D}"/>
              </a:ext>
            </a:extLst>
          </p:cNvPr>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Rectangle 2"/>
          <p:cNvSpPr/>
          <p:nvPr userDrawn="1"/>
        </p:nvSpPr>
        <p:spPr>
          <a:xfrm>
            <a:off x="11" y="6447118"/>
            <a:ext cx="1676587" cy="324320"/>
          </a:xfrm>
          <a:prstGeom prst="rect">
            <a:avLst/>
          </a:prstGeom>
        </p:spPr>
        <p:txBody>
          <a:bodyPr wrap="square">
            <a:spAutoFit/>
          </a:bodyPr>
          <a:lstStyle/>
          <a:p>
            <a:pPr marL="0" lvl="0" indent="0">
              <a:lnSpc>
                <a:spcPct val="115000"/>
              </a:lnSpc>
              <a:spcAft>
                <a:spcPts val="750"/>
              </a:spcAft>
              <a:buFont typeface="+mj-lt"/>
              <a:buNone/>
            </a:pPr>
            <a:r>
              <a:rPr lang="en-US" sz="675"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Filete</a:t>
            </a:r>
            <a:r>
              <a:rPr lang="en-US" sz="675"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675"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porteño</a:t>
            </a:r>
            <a:r>
              <a:rPr lang="en-US" sz="675"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in Buenos Aires</a:t>
            </a:r>
            <a:r>
              <a:rPr lang="en-US" sz="675"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fr-FR" sz="675"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Diego </a:t>
            </a:r>
            <a:r>
              <a:rPr lang="fr-FR" sz="675"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Arquimbau</a:t>
            </a:r>
            <a:r>
              <a:rPr lang="fr-FR" sz="675"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2014</a:t>
            </a:r>
            <a:endParaRPr lang="en-US" sz="675"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itle 1">
            <a:extLst>
              <a:ext uri="{FF2B5EF4-FFF2-40B4-BE49-F238E27FC236}">
                <a16:creationId xmlns:a16="http://schemas.microsoft.com/office/drawing/2014/main" id="{87E5062A-0FD5-4D97-B3D4-E97FE8396187}"/>
              </a:ext>
            </a:extLst>
          </p:cNvPr>
          <p:cNvSpPr>
            <a:spLocks noGrp="1"/>
          </p:cNvSpPr>
          <p:nvPr>
            <p:ph type="ctrTitle" hasCustomPrompt="1"/>
          </p:nvPr>
        </p:nvSpPr>
        <p:spPr>
          <a:xfrm>
            <a:off x="1581803" y="320332"/>
            <a:ext cx="7409995"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sp>
        <p:nvSpPr>
          <p:cNvPr id="16" name="Subtitle 2">
            <a:extLst>
              <a:ext uri="{FF2B5EF4-FFF2-40B4-BE49-F238E27FC236}">
                <a16:creationId xmlns:a16="http://schemas.microsoft.com/office/drawing/2014/main" id="{296B7E16-9C18-45DC-817B-4C2B82C37142}"/>
              </a:ext>
            </a:extLst>
          </p:cNvPr>
          <p:cNvSpPr>
            <a:spLocks noGrp="1"/>
          </p:cNvSpPr>
          <p:nvPr>
            <p:ph type="subTitle" idx="1" hasCustomPrompt="1"/>
          </p:nvPr>
        </p:nvSpPr>
        <p:spPr>
          <a:xfrm>
            <a:off x="1581802" y="1468022"/>
            <a:ext cx="7409995"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pic>
        <p:nvPicPr>
          <p:cNvPr id="5" name="Picture 4"/>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10" t="609" r="-210" b="19924"/>
          <a:stretch/>
        </p:blipFill>
        <p:spPr>
          <a:xfrm>
            <a:off x="0" y="1973178"/>
            <a:ext cx="9144000" cy="4851133"/>
          </a:xfrm>
          <a:prstGeom prst="rect">
            <a:avLst/>
          </a:prstGeom>
        </p:spPr>
      </p:pic>
      <p:pic>
        <p:nvPicPr>
          <p:cNvPr id="11" name="Image 5"/>
          <p:cNvPicPr>
            <a:picLocks noChangeAspect="1"/>
          </p:cNvPicPr>
          <p:nvPr userDrawn="1"/>
        </p:nvPicPr>
        <p:blipFill rotWithShape="1">
          <a:blip r:embed="rId3" cstate="print">
            <a:extLst>
              <a:ext uri="{BEBA8EAE-BF5A-486C-A8C5-ECC9F3942E4B}">
                <a14:imgProps xmlns:a14="http://schemas.microsoft.com/office/drawing/2010/main">
                  <a14:imgLayer r:embed="rId4">
                    <a14:imgEffect>
                      <a14:colorTemperature colorTemp="5537"/>
                    </a14:imgEffect>
                  </a14:imgLayer>
                </a14:imgProps>
              </a:ext>
              <a:ext uri="{28A0092B-C50C-407E-A947-70E740481C1C}">
                <a14:useLocalDpi xmlns:a14="http://schemas.microsoft.com/office/drawing/2010/main" val="0"/>
              </a:ext>
            </a:extLst>
          </a:blip>
          <a:srcRect t="9580" b="8586"/>
          <a:stretch/>
        </p:blipFill>
        <p:spPr>
          <a:xfrm>
            <a:off x="71356" y="14484"/>
            <a:ext cx="1405509" cy="1293307"/>
          </a:xfrm>
          <a:prstGeom prst="rect">
            <a:avLst/>
          </a:prstGeom>
          <a:noFill/>
        </p:spPr>
      </p:pic>
    </p:spTree>
    <p:extLst>
      <p:ext uri="{BB962C8B-B14F-4D97-AF65-F5344CB8AC3E}">
        <p14:creationId xmlns:p14="http://schemas.microsoft.com/office/powerpoint/2010/main" val="32645333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green">
    <p:spTree>
      <p:nvGrpSpPr>
        <p:cNvPr id="1" name=""/>
        <p:cNvGrpSpPr/>
        <p:nvPr/>
      </p:nvGrpSpPr>
      <p:grpSpPr>
        <a:xfrm>
          <a:off x="0" y="0"/>
          <a:ext cx="0" cy="0"/>
          <a:chOff x="0" y="0"/>
          <a:chExt cx="0" cy="0"/>
        </a:xfrm>
      </p:grpSpPr>
      <p:sp>
        <p:nvSpPr>
          <p:cNvPr id="15" name="Rectangle 14"/>
          <p:cNvSpPr/>
          <p:nvPr userDrawn="1"/>
        </p:nvSpPr>
        <p:spPr>
          <a:xfrm>
            <a:off x="0" y="1348826"/>
            <a:ext cx="9144000" cy="651911"/>
          </a:xfrm>
          <a:prstGeom prst="rect">
            <a:avLst/>
          </a:prstGeom>
          <a:solidFill>
            <a:srgbClr val="95C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Picture Placeholder 7">
            <a:extLst>
              <a:ext uri="{FF2B5EF4-FFF2-40B4-BE49-F238E27FC236}">
                <a16:creationId xmlns:a16="http://schemas.microsoft.com/office/drawing/2014/main" id="{07624E6F-A481-4A92-B534-27717FB67AD8}"/>
              </a:ext>
            </a:extLst>
          </p:cNvPr>
          <p:cNvSpPr>
            <a:spLocks noGrp="1" noChangeAspect="1"/>
          </p:cNvSpPr>
          <p:nvPr>
            <p:ph type="pic" sz="quarter" idx="19" hasCustomPrompt="1"/>
          </p:nvPr>
        </p:nvSpPr>
        <p:spPr>
          <a:xfrm>
            <a:off x="0" y="1987916"/>
            <a:ext cx="9144000" cy="4870107"/>
          </a:xfrm>
          <a:prstGeom prst="rect">
            <a:avLst/>
          </a:prstGeom>
          <a:solidFill>
            <a:schemeClr val="bg1"/>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7" name="Title 1">
            <a:extLst>
              <a:ext uri="{FF2B5EF4-FFF2-40B4-BE49-F238E27FC236}">
                <a16:creationId xmlns:a16="http://schemas.microsoft.com/office/drawing/2014/main" id="{FD3251D9-D053-4EDD-B874-89A6A5425815}"/>
              </a:ext>
            </a:extLst>
          </p:cNvPr>
          <p:cNvSpPr>
            <a:spLocks noGrp="1"/>
          </p:cNvSpPr>
          <p:nvPr>
            <p:ph type="ctrTitle" hasCustomPrompt="1"/>
          </p:nvPr>
        </p:nvSpPr>
        <p:spPr>
          <a:xfrm>
            <a:off x="1581803" y="320332"/>
            <a:ext cx="7409995"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pic>
        <p:nvPicPr>
          <p:cNvPr id="18" name="Picture 10">
            <a:extLst>
              <a:ext uri="{FF2B5EF4-FFF2-40B4-BE49-F238E27FC236}">
                <a16:creationId xmlns:a16="http://schemas.microsoft.com/office/drawing/2014/main" id="{2DE23A05-5860-42E2-905A-58557055EA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2202" y="61518"/>
            <a:ext cx="1302403" cy="1218446"/>
          </a:xfrm>
          <a:prstGeom prst="rect">
            <a:avLst/>
          </a:prstGeom>
        </p:spPr>
      </p:pic>
      <p:sp>
        <p:nvSpPr>
          <p:cNvPr id="19" name="Subtitle 2">
            <a:extLst>
              <a:ext uri="{FF2B5EF4-FFF2-40B4-BE49-F238E27FC236}">
                <a16:creationId xmlns:a16="http://schemas.microsoft.com/office/drawing/2014/main" id="{B9F7106D-E2AC-4D13-991C-667422549567}"/>
              </a:ext>
            </a:extLst>
          </p:cNvPr>
          <p:cNvSpPr>
            <a:spLocks noGrp="1"/>
          </p:cNvSpPr>
          <p:nvPr>
            <p:ph type="subTitle" idx="1" hasCustomPrompt="1"/>
          </p:nvPr>
        </p:nvSpPr>
        <p:spPr>
          <a:xfrm>
            <a:off x="1581802" y="1468022"/>
            <a:ext cx="7409995"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spTree>
    <p:extLst>
      <p:ext uri="{BB962C8B-B14F-4D97-AF65-F5344CB8AC3E}">
        <p14:creationId xmlns:p14="http://schemas.microsoft.com/office/powerpoint/2010/main" val="2468611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urple">
    <p:spTree>
      <p:nvGrpSpPr>
        <p:cNvPr id="1" name=""/>
        <p:cNvGrpSpPr/>
        <p:nvPr/>
      </p:nvGrpSpPr>
      <p:grpSpPr>
        <a:xfrm>
          <a:off x="0" y="0"/>
          <a:ext cx="0" cy="0"/>
          <a:chOff x="0" y="0"/>
          <a:chExt cx="0" cy="0"/>
        </a:xfrm>
      </p:grpSpPr>
      <p:sp>
        <p:nvSpPr>
          <p:cNvPr id="15" name="Rectangle 14"/>
          <p:cNvSpPr/>
          <p:nvPr userDrawn="1"/>
        </p:nvSpPr>
        <p:spPr>
          <a:xfrm>
            <a:off x="0" y="1348826"/>
            <a:ext cx="9144000" cy="651911"/>
          </a:xfrm>
          <a:prstGeom prst="rect">
            <a:avLst/>
          </a:prstGeom>
          <a:solidFill>
            <a:srgbClr val="9F35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Picture Placeholder 7">
            <a:extLst>
              <a:ext uri="{FF2B5EF4-FFF2-40B4-BE49-F238E27FC236}">
                <a16:creationId xmlns:a16="http://schemas.microsoft.com/office/drawing/2014/main" id="{7DC9D69A-77F3-4E88-A798-2CF813237E05}"/>
              </a:ext>
            </a:extLst>
          </p:cNvPr>
          <p:cNvSpPr>
            <a:spLocks noGrp="1" noChangeAspect="1"/>
          </p:cNvSpPr>
          <p:nvPr>
            <p:ph type="pic" sz="quarter" idx="19" hasCustomPrompt="1"/>
          </p:nvPr>
        </p:nvSpPr>
        <p:spPr>
          <a:xfrm>
            <a:off x="0" y="1987916"/>
            <a:ext cx="9144000" cy="4870107"/>
          </a:xfrm>
          <a:prstGeom prst="rect">
            <a:avLst/>
          </a:prstGeom>
          <a:solidFill>
            <a:schemeClr val="bg1"/>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7" name="Title 1">
            <a:extLst>
              <a:ext uri="{FF2B5EF4-FFF2-40B4-BE49-F238E27FC236}">
                <a16:creationId xmlns:a16="http://schemas.microsoft.com/office/drawing/2014/main" id="{36ADD0E0-D936-4F7F-BD19-DA6FC4507578}"/>
              </a:ext>
            </a:extLst>
          </p:cNvPr>
          <p:cNvSpPr>
            <a:spLocks noGrp="1"/>
          </p:cNvSpPr>
          <p:nvPr>
            <p:ph type="ctrTitle" hasCustomPrompt="1"/>
          </p:nvPr>
        </p:nvSpPr>
        <p:spPr>
          <a:xfrm>
            <a:off x="1581803" y="320332"/>
            <a:ext cx="7409995"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pic>
        <p:nvPicPr>
          <p:cNvPr id="18" name="Picture 10">
            <a:extLst>
              <a:ext uri="{FF2B5EF4-FFF2-40B4-BE49-F238E27FC236}">
                <a16:creationId xmlns:a16="http://schemas.microsoft.com/office/drawing/2014/main" id="{DE3BF5B5-6BE5-46C2-8669-228FBC8C4A0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2202" y="61518"/>
            <a:ext cx="1302403" cy="1218446"/>
          </a:xfrm>
          <a:prstGeom prst="rect">
            <a:avLst/>
          </a:prstGeom>
        </p:spPr>
      </p:pic>
      <p:sp>
        <p:nvSpPr>
          <p:cNvPr id="19" name="Subtitle 2">
            <a:extLst>
              <a:ext uri="{FF2B5EF4-FFF2-40B4-BE49-F238E27FC236}">
                <a16:creationId xmlns:a16="http://schemas.microsoft.com/office/drawing/2014/main" id="{B37D8699-F1AB-436A-894F-0E1FC678F290}"/>
              </a:ext>
            </a:extLst>
          </p:cNvPr>
          <p:cNvSpPr>
            <a:spLocks noGrp="1"/>
          </p:cNvSpPr>
          <p:nvPr>
            <p:ph type="subTitle" idx="1" hasCustomPrompt="1"/>
          </p:nvPr>
        </p:nvSpPr>
        <p:spPr>
          <a:xfrm>
            <a:off x="1581802" y="1468022"/>
            <a:ext cx="7409995"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spTree>
    <p:extLst>
      <p:ext uri="{BB962C8B-B14F-4D97-AF65-F5344CB8AC3E}">
        <p14:creationId xmlns:p14="http://schemas.microsoft.com/office/powerpoint/2010/main" val="3214582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orange">
    <p:spTree>
      <p:nvGrpSpPr>
        <p:cNvPr id="1" name=""/>
        <p:cNvGrpSpPr/>
        <p:nvPr/>
      </p:nvGrpSpPr>
      <p:grpSpPr>
        <a:xfrm>
          <a:off x="0" y="0"/>
          <a:ext cx="0" cy="0"/>
          <a:chOff x="0" y="0"/>
          <a:chExt cx="0" cy="0"/>
        </a:xfrm>
      </p:grpSpPr>
      <p:sp>
        <p:nvSpPr>
          <p:cNvPr id="15" name="Rectangle 14"/>
          <p:cNvSpPr/>
          <p:nvPr userDrawn="1"/>
        </p:nvSpPr>
        <p:spPr>
          <a:xfrm>
            <a:off x="0" y="1348826"/>
            <a:ext cx="9144000" cy="651911"/>
          </a:xfrm>
          <a:prstGeom prst="rect">
            <a:avLst/>
          </a:prstGeom>
          <a:solidFill>
            <a:srgbClr val="F39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Picture Placeholder 7">
            <a:extLst>
              <a:ext uri="{FF2B5EF4-FFF2-40B4-BE49-F238E27FC236}">
                <a16:creationId xmlns:a16="http://schemas.microsoft.com/office/drawing/2014/main" id="{E907A53B-0700-41E8-92B5-8AEF76679873}"/>
              </a:ext>
            </a:extLst>
          </p:cNvPr>
          <p:cNvSpPr>
            <a:spLocks noGrp="1" noChangeAspect="1"/>
          </p:cNvSpPr>
          <p:nvPr>
            <p:ph type="pic" sz="quarter" idx="19" hasCustomPrompt="1"/>
          </p:nvPr>
        </p:nvSpPr>
        <p:spPr>
          <a:xfrm>
            <a:off x="0" y="1987916"/>
            <a:ext cx="9144000" cy="4870107"/>
          </a:xfrm>
          <a:prstGeom prst="rect">
            <a:avLst/>
          </a:prstGeom>
          <a:solidFill>
            <a:schemeClr val="bg1"/>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7" name="Title 1">
            <a:extLst>
              <a:ext uri="{FF2B5EF4-FFF2-40B4-BE49-F238E27FC236}">
                <a16:creationId xmlns:a16="http://schemas.microsoft.com/office/drawing/2014/main" id="{F740B17A-1556-4100-8EC6-EA6ECB158107}"/>
              </a:ext>
            </a:extLst>
          </p:cNvPr>
          <p:cNvSpPr>
            <a:spLocks noGrp="1"/>
          </p:cNvSpPr>
          <p:nvPr>
            <p:ph type="ctrTitle" hasCustomPrompt="1"/>
          </p:nvPr>
        </p:nvSpPr>
        <p:spPr>
          <a:xfrm>
            <a:off x="1581803" y="320332"/>
            <a:ext cx="7409995"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pic>
        <p:nvPicPr>
          <p:cNvPr id="18" name="Picture 10">
            <a:extLst>
              <a:ext uri="{FF2B5EF4-FFF2-40B4-BE49-F238E27FC236}">
                <a16:creationId xmlns:a16="http://schemas.microsoft.com/office/drawing/2014/main" id="{06918E95-101F-44FC-A0B0-AF00E609271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2202" y="61518"/>
            <a:ext cx="1302403" cy="1218446"/>
          </a:xfrm>
          <a:prstGeom prst="rect">
            <a:avLst/>
          </a:prstGeom>
        </p:spPr>
      </p:pic>
      <p:sp>
        <p:nvSpPr>
          <p:cNvPr id="19" name="Subtitle 2">
            <a:extLst>
              <a:ext uri="{FF2B5EF4-FFF2-40B4-BE49-F238E27FC236}">
                <a16:creationId xmlns:a16="http://schemas.microsoft.com/office/drawing/2014/main" id="{D23D78F0-34D1-4095-988C-4280F3F1CD90}"/>
              </a:ext>
            </a:extLst>
          </p:cNvPr>
          <p:cNvSpPr>
            <a:spLocks noGrp="1"/>
          </p:cNvSpPr>
          <p:nvPr>
            <p:ph type="subTitle" idx="1" hasCustomPrompt="1"/>
          </p:nvPr>
        </p:nvSpPr>
        <p:spPr>
          <a:xfrm>
            <a:off x="1581802" y="1468022"/>
            <a:ext cx="7409995"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spTree>
    <p:extLst>
      <p:ext uri="{BB962C8B-B14F-4D97-AF65-F5344CB8AC3E}">
        <p14:creationId xmlns:p14="http://schemas.microsoft.com/office/powerpoint/2010/main" val="681389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spTree>
      <p:nvGrpSpPr>
        <p:cNvPr id="1" name=""/>
        <p:cNvGrpSpPr/>
        <p:nvPr/>
      </p:nvGrpSpPr>
      <p:grpSpPr>
        <a:xfrm>
          <a:off x="0" y="0"/>
          <a:ext cx="0" cy="0"/>
          <a:chOff x="0" y="0"/>
          <a:chExt cx="0" cy="0"/>
        </a:xfrm>
      </p:grpSpPr>
      <p:sp>
        <p:nvSpPr>
          <p:cNvPr id="15" name="Rectangle 14"/>
          <p:cNvSpPr/>
          <p:nvPr userDrawn="1"/>
        </p:nvSpPr>
        <p:spPr>
          <a:xfrm>
            <a:off x="0" y="1348826"/>
            <a:ext cx="9144000" cy="651911"/>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Picture Placeholder 7">
            <a:extLst>
              <a:ext uri="{FF2B5EF4-FFF2-40B4-BE49-F238E27FC236}">
                <a16:creationId xmlns:a16="http://schemas.microsoft.com/office/drawing/2014/main" id="{06E38E92-BA45-4AFF-AEAA-C6F7C201CD6E}"/>
              </a:ext>
            </a:extLst>
          </p:cNvPr>
          <p:cNvSpPr>
            <a:spLocks noGrp="1" noChangeAspect="1"/>
          </p:cNvSpPr>
          <p:nvPr>
            <p:ph type="pic" sz="quarter" idx="19" hasCustomPrompt="1"/>
          </p:nvPr>
        </p:nvSpPr>
        <p:spPr>
          <a:xfrm>
            <a:off x="0" y="1987916"/>
            <a:ext cx="9144000" cy="4870107"/>
          </a:xfrm>
          <a:prstGeom prst="rect">
            <a:avLst/>
          </a:prstGeom>
          <a:solidFill>
            <a:schemeClr val="bg1"/>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7" name="Title 1">
            <a:extLst>
              <a:ext uri="{FF2B5EF4-FFF2-40B4-BE49-F238E27FC236}">
                <a16:creationId xmlns:a16="http://schemas.microsoft.com/office/drawing/2014/main" id="{1A527BFB-A72D-4DF4-8A01-456DF0E4D386}"/>
              </a:ext>
            </a:extLst>
          </p:cNvPr>
          <p:cNvSpPr>
            <a:spLocks noGrp="1"/>
          </p:cNvSpPr>
          <p:nvPr>
            <p:ph type="ctrTitle" hasCustomPrompt="1"/>
          </p:nvPr>
        </p:nvSpPr>
        <p:spPr>
          <a:xfrm>
            <a:off x="1581803" y="320332"/>
            <a:ext cx="7409995"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pic>
        <p:nvPicPr>
          <p:cNvPr id="18" name="Picture 10">
            <a:extLst>
              <a:ext uri="{FF2B5EF4-FFF2-40B4-BE49-F238E27FC236}">
                <a16:creationId xmlns:a16="http://schemas.microsoft.com/office/drawing/2014/main" id="{3CD6E668-3B92-497B-9E10-6ABA5EFDB92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2202" y="61518"/>
            <a:ext cx="1302403" cy="1218446"/>
          </a:xfrm>
          <a:prstGeom prst="rect">
            <a:avLst/>
          </a:prstGeom>
        </p:spPr>
      </p:pic>
      <p:sp>
        <p:nvSpPr>
          <p:cNvPr id="19" name="Subtitle 2">
            <a:extLst>
              <a:ext uri="{FF2B5EF4-FFF2-40B4-BE49-F238E27FC236}">
                <a16:creationId xmlns:a16="http://schemas.microsoft.com/office/drawing/2014/main" id="{038E272E-4701-4FA9-B840-4913E9E91D9F}"/>
              </a:ext>
            </a:extLst>
          </p:cNvPr>
          <p:cNvSpPr>
            <a:spLocks noGrp="1"/>
          </p:cNvSpPr>
          <p:nvPr>
            <p:ph type="subTitle" idx="1" hasCustomPrompt="1"/>
          </p:nvPr>
        </p:nvSpPr>
        <p:spPr>
          <a:xfrm>
            <a:off x="1581802" y="1468022"/>
            <a:ext cx="7409995"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spTree>
    <p:extLst>
      <p:ext uri="{BB962C8B-B14F-4D97-AF65-F5344CB8AC3E}">
        <p14:creationId xmlns:p14="http://schemas.microsoft.com/office/powerpoint/2010/main" val="1653628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Magenta">
    <p:spTree>
      <p:nvGrpSpPr>
        <p:cNvPr id="1" name=""/>
        <p:cNvGrpSpPr/>
        <p:nvPr/>
      </p:nvGrpSpPr>
      <p:grpSpPr>
        <a:xfrm>
          <a:off x="0" y="0"/>
          <a:ext cx="0" cy="0"/>
          <a:chOff x="0" y="0"/>
          <a:chExt cx="0" cy="0"/>
        </a:xfrm>
      </p:grpSpPr>
      <p:sp>
        <p:nvSpPr>
          <p:cNvPr id="15" name="Rectangle 14"/>
          <p:cNvSpPr/>
          <p:nvPr userDrawn="1"/>
        </p:nvSpPr>
        <p:spPr>
          <a:xfrm>
            <a:off x="0" y="1348826"/>
            <a:ext cx="9144000" cy="651911"/>
          </a:xfrm>
          <a:prstGeom prst="rect">
            <a:avLst/>
          </a:prstGeom>
          <a:solidFill>
            <a:srgbClr val="EC61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Picture Placeholder 7">
            <a:extLst>
              <a:ext uri="{FF2B5EF4-FFF2-40B4-BE49-F238E27FC236}">
                <a16:creationId xmlns:a16="http://schemas.microsoft.com/office/drawing/2014/main" id="{D1E75BB6-F615-417C-914E-9CBB56CD141A}"/>
              </a:ext>
            </a:extLst>
          </p:cNvPr>
          <p:cNvSpPr>
            <a:spLocks noGrp="1" noChangeAspect="1"/>
          </p:cNvSpPr>
          <p:nvPr>
            <p:ph type="pic" sz="quarter" idx="19" hasCustomPrompt="1"/>
          </p:nvPr>
        </p:nvSpPr>
        <p:spPr>
          <a:xfrm>
            <a:off x="0" y="1987916"/>
            <a:ext cx="9144000" cy="4870107"/>
          </a:xfrm>
          <a:prstGeom prst="rect">
            <a:avLst/>
          </a:prstGeom>
          <a:solidFill>
            <a:schemeClr val="bg1"/>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7" name="Title 1">
            <a:extLst>
              <a:ext uri="{FF2B5EF4-FFF2-40B4-BE49-F238E27FC236}">
                <a16:creationId xmlns:a16="http://schemas.microsoft.com/office/drawing/2014/main" id="{CA350F02-AFC5-4F44-A601-08535F02F7A8}"/>
              </a:ext>
            </a:extLst>
          </p:cNvPr>
          <p:cNvSpPr>
            <a:spLocks noGrp="1"/>
          </p:cNvSpPr>
          <p:nvPr>
            <p:ph type="ctrTitle" hasCustomPrompt="1"/>
          </p:nvPr>
        </p:nvSpPr>
        <p:spPr>
          <a:xfrm>
            <a:off x="1581803" y="320332"/>
            <a:ext cx="7409995"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pic>
        <p:nvPicPr>
          <p:cNvPr id="18" name="Picture 10">
            <a:extLst>
              <a:ext uri="{FF2B5EF4-FFF2-40B4-BE49-F238E27FC236}">
                <a16:creationId xmlns:a16="http://schemas.microsoft.com/office/drawing/2014/main" id="{94224C58-F11A-48F9-8CDC-232365F5B7F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2202" y="61518"/>
            <a:ext cx="1302403" cy="1218446"/>
          </a:xfrm>
          <a:prstGeom prst="rect">
            <a:avLst/>
          </a:prstGeom>
        </p:spPr>
      </p:pic>
      <p:sp>
        <p:nvSpPr>
          <p:cNvPr id="19" name="Subtitle 2">
            <a:extLst>
              <a:ext uri="{FF2B5EF4-FFF2-40B4-BE49-F238E27FC236}">
                <a16:creationId xmlns:a16="http://schemas.microsoft.com/office/drawing/2014/main" id="{6E04337B-8A1E-4EE9-A2C8-2EEEC0C2EDFA}"/>
              </a:ext>
            </a:extLst>
          </p:cNvPr>
          <p:cNvSpPr>
            <a:spLocks noGrp="1"/>
          </p:cNvSpPr>
          <p:nvPr>
            <p:ph type="subTitle" idx="1" hasCustomPrompt="1"/>
          </p:nvPr>
        </p:nvSpPr>
        <p:spPr>
          <a:xfrm>
            <a:off x="1581802" y="1468022"/>
            <a:ext cx="7409995"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spTree>
    <p:extLst>
      <p:ext uri="{BB962C8B-B14F-4D97-AF65-F5344CB8AC3E}">
        <p14:creationId xmlns:p14="http://schemas.microsoft.com/office/powerpoint/2010/main" val="3975033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Cyan">
    <p:spTree>
      <p:nvGrpSpPr>
        <p:cNvPr id="1" name=""/>
        <p:cNvGrpSpPr/>
        <p:nvPr/>
      </p:nvGrpSpPr>
      <p:grpSpPr>
        <a:xfrm>
          <a:off x="0" y="0"/>
          <a:ext cx="0" cy="0"/>
          <a:chOff x="0" y="0"/>
          <a:chExt cx="0" cy="0"/>
        </a:xfrm>
      </p:grpSpPr>
      <p:sp>
        <p:nvSpPr>
          <p:cNvPr id="15" name="Rectangle 14"/>
          <p:cNvSpPr/>
          <p:nvPr userDrawn="1"/>
        </p:nvSpPr>
        <p:spPr>
          <a:xfrm>
            <a:off x="0" y="1348826"/>
            <a:ext cx="9144000" cy="651911"/>
          </a:xfrm>
          <a:prstGeom prst="rect">
            <a:avLst/>
          </a:prstGeom>
          <a:solidFill>
            <a:srgbClr val="00B1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Picture Placeholder 7">
            <a:extLst>
              <a:ext uri="{FF2B5EF4-FFF2-40B4-BE49-F238E27FC236}">
                <a16:creationId xmlns:a16="http://schemas.microsoft.com/office/drawing/2014/main" id="{22AC14B3-8601-4E7E-90B0-94971AC9562A}"/>
              </a:ext>
            </a:extLst>
          </p:cNvPr>
          <p:cNvSpPr>
            <a:spLocks noGrp="1" noChangeAspect="1"/>
          </p:cNvSpPr>
          <p:nvPr>
            <p:ph type="pic" sz="quarter" idx="19" hasCustomPrompt="1"/>
          </p:nvPr>
        </p:nvSpPr>
        <p:spPr>
          <a:xfrm>
            <a:off x="0" y="1987916"/>
            <a:ext cx="9144000" cy="4870107"/>
          </a:xfrm>
          <a:prstGeom prst="rect">
            <a:avLst/>
          </a:prstGeom>
          <a:solidFill>
            <a:schemeClr val="bg1"/>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7" name="Title 1">
            <a:extLst>
              <a:ext uri="{FF2B5EF4-FFF2-40B4-BE49-F238E27FC236}">
                <a16:creationId xmlns:a16="http://schemas.microsoft.com/office/drawing/2014/main" id="{C4B6BF1E-95B7-4B4B-B6D1-674D9B1ABE70}"/>
              </a:ext>
            </a:extLst>
          </p:cNvPr>
          <p:cNvSpPr>
            <a:spLocks noGrp="1"/>
          </p:cNvSpPr>
          <p:nvPr>
            <p:ph type="ctrTitle" hasCustomPrompt="1"/>
          </p:nvPr>
        </p:nvSpPr>
        <p:spPr>
          <a:xfrm>
            <a:off x="1581803" y="320332"/>
            <a:ext cx="7409995"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pic>
        <p:nvPicPr>
          <p:cNvPr id="18" name="Picture 10">
            <a:extLst>
              <a:ext uri="{FF2B5EF4-FFF2-40B4-BE49-F238E27FC236}">
                <a16:creationId xmlns:a16="http://schemas.microsoft.com/office/drawing/2014/main" id="{4F8E8281-F839-4719-85A5-8320662DC8F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2202" y="61518"/>
            <a:ext cx="1302403" cy="1218446"/>
          </a:xfrm>
          <a:prstGeom prst="rect">
            <a:avLst/>
          </a:prstGeom>
        </p:spPr>
      </p:pic>
      <p:sp>
        <p:nvSpPr>
          <p:cNvPr id="19" name="Subtitle 2">
            <a:extLst>
              <a:ext uri="{FF2B5EF4-FFF2-40B4-BE49-F238E27FC236}">
                <a16:creationId xmlns:a16="http://schemas.microsoft.com/office/drawing/2014/main" id="{886D1AAD-F7D5-4C4B-9F59-530FD761C19D}"/>
              </a:ext>
            </a:extLst>
          </p:cNvPr>
          <p:cNvSpPr>
            <a:spLocks noGrp="1"/>
          </p:cNvSpPr>
          <p:nvPr>
            <p:ph type="subTitle" idx="1" hasCustomPrompt="1"/>
          </p:nvPr>
        </p:nvSpPr>
        <p:spPr>
          <a:xfrm>
            <a:off x="1581802" y="1468022"/>
            <a:ext cx="7409995"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spTree>
    <p:extLst>
      <p:ext uri="{BB962C8B-B14F-4D97-AF65-F5344CB8AC3E}">
        <p14:creationId xmlns:p14="http://schemas.microsoft.com/office/powerpoint/2010/main" val="3994263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Dark Blue">
    <p:spTree>
      <p:nvGrpSpPr>
        <p:cNvPr id="1" name=""/>
        <p:cNvGrpSpPr/>
        <p:nvPr/>
      </p:nvGrpSpPr>
      <p:grpSpPr>
        <a:xfrm>
          <a:off x="0" y="0"/>
          <a:ext cx="0" cy="0"/>
          <a:chOff x="0" y="0"/>
          <a:chExt cx="0" cy="0"/>
        </a:xfrm>
      </p:grpSpPr>
      <p:sp>
        <p:nvSpPr>
          <p:cNvPr id="15" name="Rectangle 14"/>
          <p:cNvSpPr/>
          <p:nvPr userDrawn="1"/>
        </p:nvSpPr>
        <p:spPr>
          <a:xfrm>
            <a:off x="0" y="1348826"/>
            <a:ext cx="9144000" cy="651911"/>
          </a:xfrm>
          <a:prstGeom prst="rect">
            <a:avLst/>
          </a:prstGeom>
          <a:solidFill>
            <a:srgbClr val="004D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Picture Placeholder 7">
            <a:extLst>
              <a:ext uri="{FF2B5EF4-FFF2-40B4-BE49-F238E27FC236}">
                <a16:creationId xmlns:a16="http://schemas.microsoft.com/office/drawing/2014/main" id="{BA902A3B-6D43-4461-962D-A154F9CE7490}"/>
              </a:ext>
            </a:extLst>
          </p:cNvPr>
          <p:cNvSpPr>
            <a:spLocks noGrp="1" noChangeAspect="1"/>
          </p:cNvSpPr>
          <p:nvPr>
            <p:ph type="pic" sz="quarter" idx="19" hasCustomPrompt="1"/>
          </p:nvPr>
        </p:nvSpPr>
        <p:spPr>
          <a:xfrm>
            <a:off x="0" y="1987916"/>
            <a:ext cx="9144000" cy="4870107"/>
          </a:xfrm>
          <a:prstGeom prst="rect">
            <a:avLst/>
          </a:prstGeom>
          <a:solidFill>
            <a:schemeClr val="bg1"/>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7" name="Title 1">
            <a:extLst>
              <a:ext uri="{FF2B5EF4-FFF2-40B4-BE49-F238E27FC236}">
                <a16:creationId xmlns:a16="http://schemas.microsoft.com/office/drawing/2014/main" id="{E4D90092-E8CE-4E22-A2FC-29E612A3645D}"/>
              </a:ext>
            </a:extLst>
          </p:cNvPr>
          <p:cNvSpPr>
            <a:spLocks noGrp="1"/>
          </p:cNvSpPr>
          <p:nvPr>
            <p:ph type="ctrTitle" hasCustomPrompt="1"/>
          </p:nvPr>
        </p:nvSpPr>
        <p:spPr>
          <a:xfrm>
            <a:off x="1581803" y="320332"/>
            <a:ext cx="7409995"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pic>
        <p:nvPicPr>
          <p:cNvPr id="18" name="Picture 10">
            <a:extLst>
              <a:ext uri="{FF2B5EF4-FFF2-40B4-BE49-F238E27FC236}">
                <a16:creationId xmlns:a16="http://schemas.microsoft.com/office/drawing/2014/main" id="{1E614D84-8B3C-46CC-A577-02EAB08F449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2202" y="61518"/>
            <a:ext cx="1302403" cy="1218446"/>
          </a:xfrm>
          <a:prstGeom prst="rect">
            <a:avLst/>
          </a:prstGeom>
        </p:spPr>
      </p:pic>
      <p:sp>
        <p:nvSpPr>
          <p:cNvPr id="19" name="Subtitle 2">
            <a:extLst>
              <a:ext uri="{FF2B5EF4-FFF2-40B4-BE49-F238E27FC236}">
                <a16:creationId xmlns:a16="http://schemas.microsoft.com/office/drawing/2014/main" id="{3850595E-E2CF-4363-865C-BFF2A8747F6A}"/>
              </a:ext>
            </a:extLst>
          </p:cNvPr>
          <p:cNvSpPr>
            <a:spLocks noGrp="1"/>
          </p:cNvSpPr>
          <p:nvPr>
            <p:ph type="subTitle" idx="1" hasCustomPrompt="1"/>
          </p:nvPr>
        </p:nvSpPr>
        <p:spPr>
          <a:xfrm>
            <a:off x="1581802" y="1468022"/>
            <a:ext cx="7409995"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spTree>
    <p:extLst>
      <p:ext uri="{BB962C8B-B14F-4D97-AF65-F5344CB8AC3E}">
        <p14:creationId xmlns:p14="http://schemas.microsoft.com/office/powerpoint/2010/main" val="187536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utral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7D9E65D-2E58-4CF1-80D7-A1321325AF62}"/>
              </a:ext>
            </a:extLst>
          </p:cNvPr>
          <p:cNvSpPr/>
          <p:nvPr userDrawn="1"/>
        </p:nvSpPr>
        <p:spPr>
          <a:xfrm>
            <a:off x="-799" y="27"/>
            <a:ext cx="9143998"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21" name="Title 1">
            <a:extLst>
              <a:ext uri="{FF2B5EF4-FFF2-40B4-BE49-F238E27FC236}">
                <a16:creationId xmlns:a16="http://schemas.microsoft.com/office/drawing/2014/main" id="{E49AEBCB-52F6-45B2-A57F-885004950E1E}"/>
              </a:ext>
            </a:extLst>
          </p:cNvPr>
          <p:cNvSpPr>
            <a:spLocks noGrp="1"/>
          </p:cNvSpPr>
          <p:nvPr>
            <p:ph type="ctrTitle" hasCustomPrompt="1"/>
          </p:nvPr>
        </p:nvSpPr>
        <p:spPr>
          <a:xfrm>
            <a:off x="315670" y="151609"/>
            <a:ext cx="8512645" cy="455408"/>
          </a:xfrm>
          <a:prstGeom prst="rect">
            <a:avLst/>
          </a:prstGeom>
        </p:spPr>
        <p:txBody>
          <a:bodyPr lIns="0" tIns="0" rIns="0" bIns="0"/>
          <a:lstStyle>
            <a:lvl1pPr algn="l">
              <a:lnSpc>
                <a:spcPts val="2775"/>
              </a:lnSpc>
              <a:defRPr sz="2400">
                <a:solidFill>
                  <a:schemeClr val="bg1"/>
                </a:solidFill>
              </a:defRPr>
            </a:lvl1pPr>
          </a:lstStyle>
          <a:p>
            <a:r>
              <a:rPr lang="en-GB" dirty="0"/>
              <a:t>Insert title</a:t>
            </a:r>
            <a:endParaRPr lang="en-US" dirty="0"/>
          </a:p>
        </p:txBody>
      </p:sp>
      <p:sp>
        <p:nvSpPr>
          <p:cNvPr id="8" name="Rectangle 7">
            <a:extLst>
              <a:ext uri="{FF2B5EF4-FFF2-40B4-BE49-F238E27FC236}">
                <a16:creationId xmlns:a16="http://schemas.microsoft.com/office/drawing/2014/main" id="{CE9C92F2-6A74-4E5B-88AA-08F76AA96A1F}"/>
              </a:ext>
            </a:extLst>
          </p:cNvPr>
          <p:cNvSpPr/>
          <p:nvPr userDrawn="1"/>
        </p:nvSpPr>
        <p:spPr>
          <a:xfrm>
            <a:off x="0" y="6336079"/>
            <a:ext cx="9144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Espace réservé du texte 4">
            <a:extLst>
              <a:ext uri="{FF2B5EF4-FFF2-40B4-BE49-F238E27FC236}">
                <a16:creationId xmlns:a16="http://schemas.microsoft.com/office/drawing/2014/main" id="{190C511A-54CD-4E6A-8E69-96514FFF5D1E}"/>
              </a:ext>
            </a:extLst>
          </p:cNvPr>
          <p:cNvSpPr>
            <a:spLocks noGrp="1"/>
          </p:cNvSpPr>
          <p:nvPr>
            <p:ph type="body" sz="quarter" idx="14" hasCustomPrompt="1"/>
          </p:nvPr>
        </p:nvSpPr>
        <p:spPr>
          <a:xfrm>
            <a:off x="3350457" y="6488752"/>
            <a:ext cx="2441485" cy="223515"/>
          </a:xfrm>
          <a:prstGeom prst="rect">
            <a:avLst/>
          </a:prstGeom>
        </p:spPr>
        <p:txBody>
          <a:bodyPr/>
          <a:lstStyle>
            <a:lvl1pPr marL="0" indent="0" algn="ctr">
              <a:buNone/>
              <a:defRPr sz="900">
                <a:solidFill>
                  <a:schemeClr val="bg1"/>
                </a:solidFill>
              </a:defRPr>
            </a:lvl1pPr>
          </a:lstStyle>
          <a:p>
            <a:pPr lvl="0"/>
            <a:r>
              <a:rPr lang="fr-FR" dirty="0"/>
              <a:t>Edit </a:t>
            </a:r>
            <a:r>
              <a:rPr lang="fr-FR" dirty="0" err="1"/>
              <a:t>this</a:t>
            </a:r>
            <a:r>
              <a:rPr lang="fr-FR" dirty="0"/>
              <a:t> part </a:t>
            </a:r>
            <a:r>
              <a:rPr lang="fr-FR" dirty="0" err="1"/>
              <a:t>with</a:t>
            </a:r>
            <a:r>
              <a:rPr lang="fr-FR" dirty="0"/>
              <a:t> </a:t>
            </a:r>
            <a:r>
              <a:rPr lang="fr-FR" dirty="0" err="1"/>
              <a:t>name</a:t>
            </a:r>
            <a:r>
              <a:rPr lang="fr-FR" dirty="0"/>
              <a:t> of division/</a:t>
            </a:r>
            <a:r>
              <a:rPr lang="fr-FR" dirty="0" err="1"/>
              <a:t>subject</a:t>
            </a:r>
            <a:r>
              <a:rPr lang="fr-FR" dirty="0"/>
              <a:t>/</a:t>
            </a:r>
          </a:p>
        </p:txBody>
      </p:sp>
      <p:sp>
        <p:nvSpPr>
          <p:cNvPr id="14" name="Espace réservé du texte 18">
            <a:extLst>
              <a:ext uri="{FF2B5EF4-FFF2-40B4-BE49-F238E27FC236}">
                <a16:creationId xmlns:a16="http://schemas.microsoft.com/office/drawing/2014/main" id="{1873090B-7CE2-46C7-9694-BA3F5EDEC87C}"/>
              </a:ext>
            </a:extLst>
          </p:cNvPr>
          <p:cNvSpPr>
            <a:spLocks noGrp="1"/>
          </p:cNvSpPr>
          <p:nvPr>
            <p:ph type="body" sz="quarter" idx="15" hasCustomPrompt="1"/>
          </p:nvPr>
        </p:nvSpPr>
        <p:spPr>
          <a:xfrm>
            <a:off x="7784108" y="6488752"/>
            <a:ext cx="1044207" cy="219839"/>
          </a:xfrm>
          <a:prstGeom prst="rect">
            <a:avLst/>
          </a:prstGeom>
        </p:spPr>
        <p:txBody>
          <a:bodyPr/>
          <a:lstStyle>
            <a:lvl1pPr marL="0" indent="0" algn="r">
              <a:buNone/>
              <a:defRPr sz="900">
                <a:solidFill>
                  <a:schemeClr val="bg1"/>
                </a:solidFill>
              </a:defRPr>
            </a:lvl1pPr>
          </a:lstStyle>
          <a:p>
            <a:pPr lvl="0"/>
            <a:r>
              <a:rPr lang="fr-FR" dirty="0"/>
              <a:t>Date</a:t>
            </a:r>
          </a:p>
        </p:txBody>
      </p:sp>
      <p:cxnSp>
        <p:nvCxnSpPr>
          <p:cNvPr id="17" name="Straight Connector 14">
            <a:extLst>
              <a:ext uri="{FF2B5EF4-FFF2-40B4-BE49-F238E27FC236}">
                <a16:creationId xmlns:a16="http://schemas.microsoft.com/office/drawing/2014/main" id="{BABC98A1-9446-4DEF-ADC3-DD8339AC378C}"/>
              </a:ext>
            </a:extLst>
          </p:cNvPr>
          <p:cNvCxnSpPr/>
          <p:nvPr userDrawn="1"/>
        </p:nvCxnSpPr>
        <p:spPr>
          <a:xfrm>
            <a:off x="2296103" y="6324866"/>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0" name="Straight Connector 13">
            <a:extLst>
              <a:ext uri="{FF2B5EF4-FFF2-40B4-BE49-F238E27FC236}">
                <a16:creationId xmlns:a16="http://schemas.microsoft.com/office/drawing/2014/main" id="{9875DF0A-87F2-4509-8CBA-624A06B1B700}"/>
              </a:ext>
            </a:extLst>
          </p:cNvPr>
          <p:cNvCxnSpPr/>
          <p:nvPr userDrawn="1"/>
        </p:nvCxnSpPr>
        <p:spPr>
          <a:xfrm>
            <a:off x="6816848" y="6313174"/>
            <a:ext cx="0" cy="549877"/>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Image 17">
            <a:extLst>
              <a:ext uri="{FF2B5EF4-FFF2-40B4-BE49-F238E27FC236}">
                <a16:creationId xmlns:a16="http://schemas.microsoft.com/office/drawing/2014/main" id="{79E9A98E-993D-477B-9622-48FB20EDDD8B}"/>
              </a:ext>
            </a:extLst>
          </p:cNvPr>
          <p:cNvPicPr preferRelativeResize="0">
            <a:picLocks/>
          </p:cNvPicPr>
          <p:nvPr userDrawn="1"/>
        </p:nvPicPr>
        <p:blipFill>
          <a:blip r:embed="rId2" cstate="hqprint">
            <a:extLst>
              <a:ext uri="{28A0092B-C50C-407E-A947-70E740481C1C}">
                <a14:useLocalDpi xmlns:a14="http://schemas.microsoft.com/office/drawing/2010/main" val="0"/>
              </a:ext>
            </a:extLst>
          </a:blip>
          <a:stretch>
            <a:fillRect/>
          </a:stretch>
        </p:blipFill>
        <p:spPr>
          <a:xfrm>
            <a:off x="371255" y="6352628"/>
            <a:ext cx="1004807" cy="499343"/>
          </a:xfrm>
          <a:prstGeom prst="rect">
            <a:avLst/>
          </a:prstGeom>
        </p:spPr>
      </p:pic>
    </p:spTree>
    <p:extLst>
      <p:ext uri="{BB962C8B-B14F-4D97-AF65-F5344CB8AC3E}">
        <p14:creationId xmlns:p14="http://schemas.microsoft.com/office/powerpoint/2010/main" val="383458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7D9E65D-2E58-4CF1-80D7-A1321325AF62}"/>
              </a:ext>
            </a:extLst>
          </p:cNvPr>
          <p:cNvSpPr/>
          <p:nvPr userDrawn="1"/>
        </p:nvSpPr>
        <p:spPr>
          <a:xfrm>
            <a:off x="-799" y="27"/>
            <a:ext cx="9143998"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21" name="Title 1">
            <a:extLst>
              <a:ext uri="{FF2B5EF4-FFF2-40B4-BE49-F238E27FC236}">
                <a16:creationId xmlns:a16="http://schemas.microsoft.com/office/drawing/2014/main" id="{E49AEBCB-52F6-45B2-A57F-885004950E1E}"/>
              </a:ext>
            </a:extLst>
          </p:cNvPr>
          <p:cNvSpPr>
            <a:spLocks noGrp="1"/>
          </p:cNvSpPr>
          <p:nvPr>
            <p:ph type="ctrTitle" hasCustomPrompt="1"/>
          </p:nvPr>
        </p:nvSpPr>
        <p:spPr>
          <a:xfrm>
            <a:off x="315670" y="151609"/>
            <a:ext cx="8512645" cy="455408"/>
          </a:xfrm>
          <a:prstGeom prst="rect">
            <a:avLst/>
          </a:prstGeom>
        </p:spPr>
        <p:txBody>
          <a:bodyPr lIns="0" tIns="0" rIns="0" bIns="0"/>
          <a:lstStyle>
            <a:lvl1pPr algn="l">
              <a:lnSpc>
                <a:spcPts val="2775"/>
              </a:lnSpc>
              <a:defRPr sz="2400">
                <a:solidFill>
                  <a:schemeClr val="bg1"/>
                </a:solidFill>
              </a:defRPr>
            </a:lvl1pPr>
          </a:lstStyle>
          <a:p>
            <a:r>
              <a:rPr lang="en-GB" dirty="0"/>
              <a:t>Insert title</a:t>
            </a:r>
            <a:endParaRPr lang="en-US" dirty="0"/>
          </a:p>
        </p:txBody>
      </p:sp>
      <p:sp>
        <p:nvSpPr>
          <p:cNvPr id="23" name="Text Placeholder 2">
            <a:extLst>
              <a:ext uri="{FF2B5EF4-FFF2-40B4-BE49-F238E27FC236}">
                <a16:creationId xmlns:a16="http://schemas.microsoft.com/office/drawing/2014/main" id="{57C7FD5E-15F4-43A5-8E6C-29529CD2A767}"/>
              </a:ext>
            </a:extLst>
          </p:cNvPr>
          <p:cNvSpPr>
            <a:spLocks noGrp="1"/>
          </p:cNvSpPr>
          <p:nvPr>
            <p:ph type="body" sz="quarter" idx="16"/>
          </p:nvPr>
        </p:nvSpPr>
        <p:spPr>
          <a:xfrm>
            <a:off x="315659" y="959561"/>
            <a:ext cx="8512656" cy="5140820"/>
          </a:xfrm>
          <a:prstGeom prst="rect">
            <a:avLst/>
          </a:prstGeom>
          <a:effectLst/>
        </p:spPr>
        <p:txBody>
          <a:bodyPr/>
          <a:lstStyle>
            <a:lvl1pPr marL="0" indent="0" algn="l">
              <a:buClr>
                <a:srgbClr val="024A84"/>
              </a:buClr>
              <a:buFont typeface="Arial" panose="020B0604020202020204" pitchFamily="34" charset="0"/>
              <a:buNone/>
              <a:defRPr sz="1350" b="1">
                <a:solidFill>
                  <a:schemeClr val="bg2">
                    <a:lumMod val="10000"/>
                  </a:schemeClr>
                </a:solidFill>
              </a:defRPr>
            </a:lvl1pPr>
            <a:lvl2pPr marL="0" indent="0" algn="l">
              <a:buClr>
                <a:srgbClr val="024A84"/>
              </a:buClr>
              <a:buFont typeface="Arial" panose="020B0604020202020204" pitchFamily="34" charset="0"/>
              <a:buNone/>
              <a:defRPr sz="1050" b="1">
                <a:solidFill>
                  <a:srgbClr val="0077D4"/>
                </a:solidFill>
              </a:defRPr>
            </a:lvl2pPr>
            <a:lvl3pPr marL="0" indent="0" algn="l">
              <a:buClr>
                <a:srgbClr val="024A84"/>
              </a:buClr>
              <a:buFont typeface="Arial" panose="020B0604020202020204" pitchFamily="34" charset="0"/>
              <a:buNone/>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p:txBody>
      </p:sp>
      <p:pic>
        <p:nvPicPr>
          <p:cNvPr id="11" name="Image 10">
            <a:extLst>
              <a:ext uri="{FF2B5EF4-FFF2-40B4-BE49-F238E27FC236}">
                <a16:creationId xmlns:a16="http://schemas.microsoft.com/office/drawing/2014/main" id="{C82AE401-8547-4717-96BF-7D1283F6A7D2}"/>
              </a:ext>
            </a:extLst>
          </p:cNvPr>
          <p:cNvPicPr preferRelativeResize="0">
            <a:picLocks/>
          </p:cNvPicPr>
          <p:nvPr userDrawn="1"/>
        </p:nvPicPr>
        <p:blipFill>
          <a:blip r:embed="rId2" cstate="hqprint">
            <a:extLst>
              <a:ext uri="{28A0092B-C50C-407E-A947-70E740481C1C}">
                <a14:useLocalDpi xmlns:a14="http://schemas.microsoft.com/office/drawing/2010/main" val="0"/>
              </a:ext>
            </a:extLst>
          </a:blip>
          <a:stretch>
            <a:fillRect/>
          </a:stretch>
        </p:blipFill>
        <p:spPr>
          <a:xfrm>
            <a:off x="88074" y="6323235"/>
            <a:ext cx="1020488" cy="507136"/>
          </a:xfrm>
          <a:prstGeom prst="rect">
            <a:avLst/>
          </a:prstGeom>
        </p:spPr>
      </p:pic>
      <p:sp>
        <p:nvSpPr>
          <p:cNvPr id="13" name="Rectangle 12">
            <a:extLst>
              <a:ext uri="{FF2B5EF4-FFF2-40B4-BE49-F238E27FC236}">
                <a16:creationId xmlns:a16="http://schemas.microsoft.com/office/drawing/2014/main" id="{E87C70A3-35BA-441D-A0D2-E54122229AD4}"/>
              </a:ext>
            </a:extLst>
          </p:cNvPr>
          <p:cNvSpPr/>
          <p:nvPr userDrawn="1"/>
        </p:nvSpPr>
        <p:spPr>
          <a:xfrm>
            <a:off x="0" y="6336079"/>
            <a:ext cx="9144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Espace réservé du texte 4">
            <a:extLst>
              <a:ext uri="{FF2B5EF4-FFF2-40B4-BE49-F238E27FC236}">
                <a16:creationId xmlns:a16="http://schemas.microsoft.com/office/drawing/2014/main" id="{279D6878-62A5-41D5-974D-45E075839289}"/>
              </a:ext>
            </a:extLst>
          </p:cNvPr>
          <p:cNvSpPr>
            <a:spLocks noGrp="1"/>
          </p:cNvSpPr>
          <p:nvPr>
            <p:ph type="body" sz="quarter" idx="14" hasCustomPrompt="1"/>
          </p:nvPr>
        </p:nvSpPr>
        <p:spPr>
          <a:xfrm>
            <a:off x="3350457" y="6488752"/>
            <a:ext cx="2441485" cy="223515"/>
          </a:xfrm>
          <a:prstGeom prst="rect">
            <a:avLst/>
          </a:prstGeom>
        </p:spPr>
        <p:txBody>
          <a:bodyPr/>
          <a:lstStyle>
            <a:lvl1pPr marL="0" indent="0" algn="ctr">
              <a:buNone/>
              <a:defRPr sz="900">
                <a:solidFill>
                  <a:schemeClr val="bg1"/>
                </a:solidFill>
              </a:defRPr>
            </a:lvl1pPr>
          </a:lstStyle>
          <a:p>
            <a:pPr lvl="0"/>
            <a:r>
              <a:rPr lang="fr-FR" dirty="0"/>
              <a:t>Intangible Cultural </a:t>
            </a:r>
            <a:r>
              <a:rPr lang="fr-FR" dirty="0" err="1"/>
              <a:t>Heritage</a:t>
            </a:r>
            <a:endParaRPr lang="fr-FR" dirty="0"/>
          </a:p>
        </p:txBody>
      </p:sp>
      <p:sp>
        <p:nvSpPr>
          <p:cNvPr id="15" name="Espace réservé du texte 18">
            <a:extLst>
              <a:ext uri="{FF2B5EF4-FFF2-40B4-BE49-F238E27FC236}">
                <a16:creationId xmlns:a16="http://schemas.microsoft.com/office/drawing/2014/main" id="{62EA5CD5-C364-4447-9136-57F4298860F7}"/>
              </a:ext>
            </a:extLst>
          </p:cNvPr>
          <p:cNvSpPr>
            <a:spLocks noGrp="1"/>
          </p:cNvSpPr>
          <p:nvPr>
            <p:ph type="body" sz="quarter" idx="15" hasCustomPrompt="1"/>
          </p:nvPr>
        </p:nvSpPr>
        <p:spPr>
          <a:xfrm>
            <a:off x="7784108" y="6488752"/>
            <a:ext cx="1044207" cy="219839"/>
          </a:xfrm>
          <a:prstGeom prst="rect">
            <a:avLst/>
          </a:prstGeom>
        </p:spPr>
        <p:txBody>
          <a:bodyPr/>
          <a:lstStyle>
            <a:lvl1pPr marL="0" indent="0" algn="r">
              <a:buNone/>
              <a:defRPr sz="900">
                <a:solidFill>
                  <a:schemeClr val="bg1"/>
                </a:solidFill>
              </a:defRPr>
            </a:lvl1pPr>
          </a:lstStyle>
          <a:p>
            <a:pPr lvl="0"/>
            <a:r>
              <a:rPr lang="fr-FR" dirty="0"/>
              <a:t>Subject/Date</a:t>
            </a:r>
          </a:p>
        </p:txBody>
      </p:sp>
      <p:cxnSp>
        <p:nvCxnSpPr>
          <p:cNvPr id="25" name="Straight Connector 14">
            <a:extLst>
              <a:ext uri="{FF2B5EF4-FFF2-40B4-BE49-F238E27FC236}">
                <a16:creationId xmlns:a16="http://schemas.microsoft.com/office/drawing/2014/main" id="{E943B956-A269-48CB-A90C-5C365624FD46}"/>
              </a:ext>
            </a:extLst>
          </p:cNvPr>
          <p:cNvCxnSpPr/>
          <p:nvPr userDrawn="1"/>
        </p:nvCxnSpPr>
        <p:spPr>
          <a:xfrm>
            <a:off x="2296103" y="6324866"/>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2" name="Straight Connector 13">
            <a:extLst>
              <a:ext uri="{FF2B5EF4-FFF2-40B4-BE49-F238E27FC236}">
                <a16:creationId xmlns:a16="http://schemas.microsoft.com/office/drawing/2014/main" id="{E72BA8D6-0321-49C9-A7B8-6639ED16D9F6}"/>
              </a:ext>
            </a:extLst>
          </p:cNvPr>
          <p:cNvCxnSpPr/>
          <p:nvPr userDrawn="1"/>
        </p:nvCxnSpPr>
        <p:spPr>
          <a:xfrm>
            <a:off x="6816848" y="6313174"/>
            <a:ext cx="0" cy="549877"/>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Image 17">
            <a:extLst>
              <a:ext uri="{FF2B5EF4-FFF2-40B4-BE49-F238E27FC236}">
                <a16:creationId xmlns:a16="http://schemas.microsoft.com/office/drawing/2014/main" id="{79E9A98E-993D-477B-9622-48FB20EDDD8B}"/>
              </a:ext>
            </a:extLst>
          </p:cNvPr>
          <p:cNvPicPr preferRelativeResize="0">
            <a:picLocks/>
          </p:cNvPicPr>
          <p:nvPr userDrawn="1"/>
        </p:nvPicPr>
        <p:blipFill>
          <a:blip r:embed="rId3" cstate="hqprint">
            <a:extLst>
              <a:ext uri="{28A0092B-C50C-407E-A947-70E740481C1C}">
                <a14:useLocalDpi xmlns:a14="http://schemas.microsoft.com/office/drawing/2010/main" val="0"/>
              </a:ext>
            </a:extLst>
          </a:blip>
          <a:stretch>
            <a:fillRect/>
          </a:stretch>
        </p:blipFill>
        <p:spPr>
          <a:xfrm>
            <a:off x="371255" y="6352628"/>
            <a:ext cx="1004807" cy="499343"/>
          </a:xfrm>
          <a:prstGeom prst="rect">
            <a:avLst/>
          </a:prstGeom>
        </p:spPr>
      </p:pic>
    </p:spTree>
    <p:extLst>
      <p:ext uri="{BB962C8B-B14F-4D97-AF65-F5344CB8AC3E}">
        <p14:creationId xmlns:p14="http://schemas.microsoft.com/office/powerpoint/2010/main" val="401216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1">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D922564D-A1DD-4551-A75C-2EA214B0F5F9}"/>
              </a:ext>
            </a:extLst>
          </p:cNvPr>
          <p:cNvSpPr>
            <a:spLocks noGrp="1" noChangeAspect="1"/>
          </p:cNvSpPr>
          <p:nvPr>
            <p:ph type="pic" sz="quarter" idx="17" hasCustomPrompt="1"/>
          </p:nvPr>
        </p:nvSpPr>
        <p:spPr>
          <a:xfrm>
            <a:off x="5168157" y="971034"/>
            <a:ext cx="3533776" cy="5129355"/>
          </a:xfrm>
          <a:prstGeom prst="rect">
            <a:avLst/>
          </a:prstGeom>
          <a:solidFill>
            <a:schemeClr val="bg1">
              <a:lumMod val="95000"/>
            </a:schemeClr>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1" name="Rectangle 10">
            <a:extLst>
              <a:ext uri="{FF2B5EF4-FFF2-40B4-BE49-F238E27FC236}">
                <a16:creationId xmlns:a16="http://schemas.microsoft.com/office/drawing/2014/main" id="{CF52CA79-0014-43BB-B5E6-0F920FA0C9C8}"/>
              </a:ext>
            </a:extLst>
          </p:cNvPr>
          <p:cNvSpPr/>
          <p:nvPr userDrawn="1"/>
        </p:nvSpPr>
        <p:spPr>
          <a:xfrm>
            <a:off x="-799" y="27"/>
            <a:ext cx="9143998"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12" name="Text Placeholder 2">
            <a:extLst>
              <a:ext uri="{FF2B5EF4-FFF2-40B4-BE49-F238E27FC236}">
                <a16:creationId xmlns:a16="http://schemas.microsoft.com/office/drawing/2014/main" id="{9D909595-6F30-4EBB-B229-BD38AEEB1B55}"/>
              </a:ext>
            </a:extLst>
          </p:cNvPr>
          <p:cNvSpPr>
            <a:spLocks noGrp="1"/>
          </p:cNvSpPr>
          <p:nvPr>
            <p:ph type="body" sz="quarter" idx="16"/>
          </p:nvPr>
        </p:nvSpPr>
        <p:spPr>
          <a:xfrm>
            <a:off x="315658" y="959561"/>
            <a:ext cx="4256342" cy="5140820"/>
          </a:xfrm>
          <a:prstGeom prst="rect">
            <a:avLst/>
          </a:prstGeom>
          <a:effectLst/>
        </p:spPr>
        <p:txBody>
          <a:bodyPr/>
          <a:lstStyle>
            <a:lvl1pPr marL="0" indent="0" algn="l">
              <a:buClr>
                <a:srgbClr val="024A84"/>
              </a:buClr>
              <a:buFont typeface="Arial" panose="020B0604020202020204" pitchFamily="34" charset="0"/>
              <a:buNone/>
              <a:defRPr sz="1350" b="1">
                <a:solidFill>
                  <a:schemeClr val="tx1"/>
                </a:solidFill>
              </a:defRPr>
            </a:lvl1pPr>
            <a:lvl2pPr marL="0" indent="0" algn="l">
              <a:buClr>
                <a:srgbClr val="024A84"/>
              </a:buClr>
              <a:buFont typeface="Arial" panose="020B0604020202020204" pitchFamily="34" charset="0"/>
              <a:buNone/>
              <a:defRPr sz="1050" b="1">
                <a:solidFill>
                  <a:srgbClr val="0077D4"/>
                </a:solidFill>
              </a:defRPr>
            </a:lvl2pPr>
            <a:lvl3pPr marL="0" indent="0" algn="l">
              <a:buClr>
                <a:srgbClr val="024A84"/>
              </a:buClr>
              <a:buFont typeface="Arial" panose="020B0604020202020204" pitchFamily="34" charset="0"/>
              <a:buNone/>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13" name="Title 1">
            <a:extLst>
              <a:ext uri="{FF2B5EF4-FFF2-40B4-BE49-F238E27FC236}">
                <a16:creationId xmlns:a16="http://schemas.microsoft.com/office/drawing/2014/main" id="{C98D414D-80CE-44EA-90CB-DFA6F2D6B3B3}"/>
              </a:ext>
            </a:extLst>
          </p:cNvPr>
          <p:cNvSpPr>
            <a:spLocks noGrp="1"/>
          </p:cNvSpPr>
          <p:nvPr>
            <p:ph type="ctrTitle" hasCustomPrompt="1"/>
          </p:nvPr>
        </p:nvSpPr>
        <p:spPr>
          <a:xfrm>
            <a:off x="315670" y="151609"/>
            <a:ext cx="8512645" cy="455408"/>
          </a:xfrm>
          <a:prstGeom prst="rect">
            <a:avLst/>
          </a:prstGeom>
        </p:spPr>
        <p:txBody>
          <a:bodyPr lIns="0" tIns="0" rIns="0" bIns="0"/>
          <a:lstStyle>
            <a:lvl1pPr algn="l">
              <a:lnSpc>
                <a:spcPts val="2775"/>
              </a:lnSpc>
              <a:defRPr sz="2400">
                <a:solidFill>
                  <a:schemeClr val="bg1"/>
                </a:solidFill>
              </a:defRPr>
            </a:lvl1pPr>
          </a:lstStyle>
          <a:p>
            <a:r>
              <a:rPr lang="en-GB" dirty="0"/>
              <a:t>Insert title</a:t>
            </a:r>
            <a:endParaRPr lang="en-US" dirty="0"/>
          </a:p>
        </p:txBody>
      </p:sp>
      <p:pic>
        <p:nvPicPr>
          <p:cNvPr id="16" name="Image 15">
            <a:extLst>
              <a:ext uri="{FF2B5EF4-FFF2-40B4-BE49-F238E27FC236}">
                <a16:creationId xmlns:a16="http://schemas.microsoft.com/office/drawing/2014/main" id="{3B107F5E-C59D-48E9-A3A9-C5386947DD05}"/>
              </a:ext>
            </a:extLst>
          </p:cNvPr>
          <p:cNvPicPr preferRelativeResize="0">
            <a:picLocks/>
          </p:cNvPicPr>
          <p:nvPr userDrawn="1"/>
        </p:nvPicPr>
        <p:blipFill>
          <a:blip r:embed="rId2" cstate="hqprint">
            <a:extLst>
              <a:ext uri="{28A0092B-C50C-407E-A947-70E740481C1C}">
                <a14:useLocalDpi xmlns:a14="http://schemas.microsoft.com/office/drawing/2010/main" val="0"/>
              </a:ext>
            </a:extLst>
          </a:blip>
          <a:stretch>
            <a:fillRect/>
          </a:stretch>
        </p:blipFill>
        <p:spPr>
          <a:xfrm>
            <a:off x="88074" y="6323235"/>
            <a:ext cx="1020488" cy="507136"/>
          </a:xfrm>
          <a:prstGeom prst="rect">
            <a:avLst/>
          </a:prstGeom>
        </p:spPr>
      </p:pic>
      <p:sp>
        <p:nvSpPr>
          <p:cNvPr id="17" name="Rectangle 16">
            <a:extLst>
              <a:ext uri="{FF2B5EF4-FFF2-40B4-BE49-F238E27FC236}">
                <a16:creationId xmlns:a16="http://schemas.microsoft.com/office/drawing/2014/main" id="{4598FFF1-F995-404A-8CC8-29A4CA9FA7DB}"/>
              </a:ext>
            </a:extLst>
          </p:cNvPr>
          <p:cNvSpPr/>
          <p:nvPr userDrawn="1"/>
        </p:nvSpPr>
        <p:spPr>
          <a:xfrm>
            <a:off x="0" y="6336079"/>
            <a:ext cx="9144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Espace réservé du texte 4">
            <a:extLst>
              <a:ext uri="{FF2B5EF4-FFF2-40B4-BE49-F238E27FC236}">
                <a16:creationId xmlns:a16="http://schemas.microsoft.com/office/drawing/2014/main" id="{5DD7F444-C6CB-4C96-9878-028B239D52E6}"/>
              </a:ext>
            </a:extLst>
          </p:cNvPr>
          <p:cNvSpPr>
            <a:spLocks noGrp="1"/>
          </p:cNvSpPr>
          <p:nvPr>
            <p:ph type="body" sz="quarter" idx="14" hasCustomPrompt="1"/>
          </p:nvPr>
        </p:nvSpPr>
        <p:spPr>
          <a:xfrm>
            <a:off x="3350457" y="6488752"/>
            <a:ext cx="2441485" cy="223515"/>
          </a:xfrm>
          <a:prstGeom prst="rect">
            <a:avLst/>
          </a:prstGeom>
        </p:spPr>
        <p:txBody>
          <a:bodyPr/>
          <a:lstStyle>
            <a:lvl1pPr marL="0" indent="0" algn="ctr">
              <a:buNone/>
              <a:defRPr sz="900">
                <a:solidFill>
                  <a:schemeClr val="bg1"/>
                </a:solidFill>
              </a:defRPr>
            </a:lvl1pPr>
          </a:lstStyle>
          <a:p>
            <a:pPr lvl="0"/>
            <a:r>
              <a:rPr lang="fr-FR" dirty="0"/>
              <a:t>Intangible Cultural </a:t>
            </a:r>
            <a:r>
              <a:rPr lang="fr-FR" dirty="0" err="1"/>
              <a:t>Heritage</a:t>
            </a:r>
            <a:endParaRPr lang="fr-FR" dirty="0"/>
          </a:p>
        </p:txBody>
      </p:sp>
      <p:sp>
        <p:nvSpPr>
          <p:cNvPr id="19" name="Espace réservé du texte 18">
            <a:extLst>
              <a:ext uri="{FF2B5EF4-FFF2-40B4-BE49-F238E27FC236}">
                <a16:creationId xmlns:a16="http://schemas.microsoft.com/office/drawing/2014/main" id="{F5BB824C-A41C-458E-B7DD-E14C10681540}"/>
              </a:ext>
            </a:extLst>
          </p:cNvPr>
          <p:cNvSpPr>
            <a:spLocks noGrp="1"/>
          </p:cNvSpPr>
          <p:nvPr>
            <p:ph type="body" sz="quarter" idx="15" hasCustomPrompt="1"/>
          </p:nvPr>
        </p:nvSpPr>
        <p:spPr>
          <a:xfrm>
            <a:off x="7784108" y="6488752"/>
            <a:ext cx="1044207" cy="219839"/>
          </a:xfrm>
          <a:prstGeom prst="rect">
            <a:avLst/>
          </a:prstGeom>
        </p:spPr>
        <p:txBody>
          <a:bodyPr/>
          <a:lstStyle>
            <a:lvl1pPr marL="0" indent="0" algn="r">
              <a:buNone/>
              <a:defRPr sz="900">
                <a:solidFill>
                  <a:schemeClr val="bg1"/>
                </a:solidFill>
              </a:defRPr>
            </a:lvl1pPr>
          </a:lstStyle>
          <a:p>
            <a:pPr lvl="0"/>
            <a:r>
              <a:rPr lang="fr-FR" dirty="0"/>
              <a:t>Subject/Date</a:t>
            </a:r>
          </a:p>
        </p:txBody>
      </p:sp>
      <p:cxnSp>
        <p:nvCxnSpPr>
          <p:cNvPr id="26" name="Straight Connector 14">
            <a:extLst>
              <a:ext uri="{FF2B5EF4-FFF2-40B4-BE49-F238E27FC236}">
                <a16:creationId xmlns:a16="http://schemas.microsoft.com/office/drawing/2014/main" id="{62CBB606-866E-4F38-9986-76993A3C445C}"/>
              </a:ext>
            </a:extLst>
          </p:cNvPr>
          <p:cNvCxnSpPr/>
          <p:nvPr userDrawn="1"/>
        </p:nvCxnSpPr>
        <p:spPr>
          <a:xfrm>
            <a:off x="2296103" y="6324866"/>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496B858-52CB-4E37-9B78-6C5101FCF368}"/>
              </a:ext>
            </a:extLst>
          </p:cNvPr>
          <p:cNvCxnSpPr/>
          <p:nvPr userDrawn="1"/>
        </p:nvCxnSpPr>
        <p:spPr>
          <a:xfrm>
            <a:off x="6816848" y="6313174"/>
            <a:ext cx="0" cy="549877"/>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Image 17">
            <a:extLst>
              <a:ext uri="{FF2B5EF4-FFF2-40B4-BE49-F238E27FC236}">
                <a16:creationId xmlns:a16="http://schemas.microsoft.com/office/drawing/2014/main" id="{79E9A98E-993D-477B-9622-48FB20EDDD8B}"/>
              </a:ext>
            </a:extLst>
          </p:cNvPr>
          <p:cNvPicPr preferRelativeResize="0">
            <a:picLocks/>
          </p:cNvPicPr>
          <p:nvPr userDrawn="1"/>
        </p:nvPicPr>
        <p:blipFill>
          <a:blip r:embed="rId3" cstate="hqprint">
            <a:extLst>
              <a:ext uri="{28A0092B-C50C-407E-A947-70E740481C1C}">
                <a14:useLocalDpi xmlns:a14="http://schemas.microsoft.com/office/drawing/2010/main" val="0"/>
              </a:ext>
            </a:extLst>
          </a:blip>
          <a:stretch>
            <a:fillRect/>
          </a:stretch>
        </p:blipFill>
        <p:spPr>
          <a:xfrm>
            <a:off x="371255" y="6352628"/>
            <a:ext cx="1004807" cy="499343"/>
          </a:xfrm>
          <a:prstGeom prst="rect">
            <a:avLst/>
          </a:prstGeom>
        </p:spPr>
      </p:pic>
    </p:spTree>
    <p:extLst>
      <p:ext uri="{BB962C8B-B14F-4D97-AF65-F5344CB8AC3E}">
        <p14:creationId xmlns:p14="http://schemas.microsoft.com/office/powerpoint/2010/main" val="3364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Quote SLide BLUE">
    <p:spTree>
      <p:nvGrpSpPr>
        <p:cNvPr id="1" name=""/>
        <p:cNvGrpSpPr/>
        <p:nvPr/>
      </p:nvGrpSpPr>
      <p:grpSpPr>
        <a:xfrm>
          <a:off x="0" y="0"/>
          <a:ext cx="0" cy="0"/>
          <a:chOff x="0" y="0"/>
          <a:chExt cx="0" cy="0"/>
        </a:xfrm>
      </p:grpSpPr>
      <p:sp>
        <p:nvSpPr>
          <p:cNvPr id="9" name="Rectangle 8"/>
          <p:cNvSpPr/>
          <p:nvPr userDrawn="1"/>
        </p:nvSpPr>
        <p:spPr>
          <a:xfrm>
            <a:off x="-799" y="0"/>
            <a:ext cx="9144799" cy="6858000"/>
          </a:xfrm>
          <a:prstGeom prst="rect">
            <a:avLst/>
          </a:prstGeom>
          <a:gradFill>
            <a:gsLst>
              <a:gs pos="0">
                <a:srgbClr val="004983"/>
              </a:gs>
              <a:gs pos="100000">
                <a:srgbClr val="0077D4"/>
              </a:gs>
            </a:gsLst>
            <a:lin ang="135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10" name="Text Placeholder 9"/>
          <p:cNvSpPr>
            <a:spLocks noGrp="1"/>
          </p:cNvSpPr>
          <p:nvPr>
            <p:ph type="body" sz="quarter" idx="11" hasCustomPrompt="1"/>
          </p:nvPr>
        </p:nvSpPr>
        <p:spPr>
          <a:xfrm>
            <a:off x="1196338" y="1777527"/>
            <a:ext cx="6887984" cy="2978286"/>
          </a:xfrm>
          <a:prstGeom prst="rect">
            <a:avLst/>
          </a:prstGeom>
          <a:noFill/>
          <a:ln w="19050">
            <a:noFill/>
          </a:ln>
          <a:effectLst/>
        </p:spPr>
        <p:txBody>
          <a:bodyPr/>
          <a:lstStyle>
            <a:lvl1pPr marL="0" indent="0" algn="l">
              <a:buNone/>
              <a:defRPr sz="2700">
                <a:solidFill>
                  <a:srgbClr val="EEF3FA"/>
                </a:solidFill>
              </a:defRPr>
            </a:lvl1pPr>
            <a:lvl2pPr marL="342848" indent="0" algn="r">
              <a:buNone/>
              <a:defRPr sz="1800">
                <a:solidFill>
                  <a:srgbClr val="EEF3FA"/>
                </a:solidFill>
              </a:defRPr>
            </a:lvl2pPr>
          </a:lstStyle>
          <a:p>
            <a:pPr lvl="0"/>
            <a:r>
              <a:rPr lang="en-US" dirty="0"/>
              <a:t>Quotations are commonly printed as a means for inspiration and to invoke philosophical thoughts from the reader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a:p>
            <a:pPr lvl="1"/>
            <a:r>
              <a:rPr lang="fr-FR" dirty="0"/>
              <a:t>					</a:t>
            </a:r>
          </a:p>
        </p:txBody>
      </p:sp>
      <p:sp>
        <p:nvSpPr>
          <p:cNvPr id="27" name="Text Placeholder 26"/>
          <p:cNvSpPr>
            <a:spLocks noGrp="1"/>
          </p:cNvSpPr>
          <p:nvPr>
            <p:ph type="body" sz="quarter" idx="14" hasCustomPrompt="1"/>
          </p:nvPr>
        </p:nvSpPr>
        <p:spPr>
          <a:xfrm>
            <a:off x="5589321" y="5003641"/>
            <a:ext cx="2495002" cy="547688"/>
          </a:xfrm>
          <a:prstGeom prst="rect">
            <a:avLst/>
          </a:prstGeom>
          <a:effectLst/>
        </p:spPr>
        <p:txBody>
          <a:bodyPr/>
          <a:lstStyle>
            <a:lvl1pPr marL="0" indent="0" algn="r">
              <a:buNone/>
              <a:defRPr sz="1500" baseline="0">
                <a:solidFill>
                  <a:srgbClr val="EEF3FA"/>
                </a:solidFill>
              </a:defRPr>
            </a:lvl1pPr>
          </a:lstStyle>
          <a:p>
            <a:pPr lvl="0"/>
            <a:r>
              <a:rPr lang="fr-FR" dirty="0"/>
              <a:t>Source Name</a:t>
            </a:r>
          </a:p>
        </p:txBody>
      </p:sp>
      <p:sp>
        <p:nvSpPr>
          <p:cNvPr id="44" name="TextBox 43"/>
          <p:cNvSpPr txBox="1"/>
          <p:nvPr userDrawn="1"/>
        </p:nvSpPr>
        <p:spPr>
          <a:xfrm>
            <a:off x="526425" y="1433373"/>
            <a:ext cx="564022" cy="1200329"/>
          </a:xfrm>
          <a:prstGeom prst="rect">
            <a:avLst/>
          </a:prstGeom>
          <a:noFill/>
          <a:effectLst/>
        </p:spPr>
        <p:txBody>
          <a:bodyPr wrap="square" rtlCol="0">
            <a:spAutoFit/>
          </a:bodyPr>
          <a:lstStyle/>
          <a:p>
            <a:r>
              <a:rPr lang="fr-FR" sz="7200" dirty="0">
                <a:solidFill>
                  <a:srgbClr val="EEF3FA"/>
                </a:solidFill>
                <a:latin typeface="Arial" panose="020B0604020202020204" pitchFamily="34" charset="0"/>
                <a:cs typeface="Arial" panose="020B0604020202020204" pitchFamily="34" charset="0"/>
              </a:rPr>
              <a:t>“</a:t>
            </a:r>
          </a:p>
        </p:txBody>
      </p:sp>
      <p:cxnSp>
        <p:nvCxnSpPr>
          <p:cNvPr id="12" name="Straight Connector 14">
            <a:extLst>
              <a:ext uri="{FF2B5EF4-FFF2-40B4-BE49-F238E27FC236}">
                <a16:creationId xmlns:a16="http://schemas.microsoft.com/office/drawing/2014/main" id="{6A0B8AAE-2554-4F6F-AB8C-76934783612C}"/>
              </a:ext>
            </a:extLst>
          </p:cNvPr>
          <p:cNvCxnSpPr/>
          <p:nvPr userDrawn="1"/>
        </p:nvCxnSpPr>
        <p:spPr>
          <a:xfrm>
            <a:off x="2296101" y="6314539"/>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3" name="Espace réservé du texte 4">
            <a:extLst>
              <a:ext uri="{FF2B5EF4-FFF2-40B4-BE49-F238E27FC236}">
                <a16:creationId xmlns:a16="http://schemas.microsoft.com/office/drawing/2014/main" id="{B2C15B89-4A37-463A-9D62-7972F7D8CE1B}"/>
              </a:ext>
            </a:extLst>
          </p:cNvPr>
          <p:cNvSpPr>
            <a:spLocks noGrp="1"/>
          </p:cNvSpPr>
          <p:nvPr>
            <p:ph type="body" sz="quarter" idx="15" hasCustomPrompt="1"/>
          </p:nvPr>
        </p:nvSpPr>
        <p:spPr>
          <a:xfrm>
            <a:off x="3350457" y="6488752"/>
            <a:ext cx="2441485" cy="223515"/>
          </a:xfrm>
          <a:prstGeom prst="rect">
            <a:avLst/>
          </a:prstGeom>
        </p:spPr>
        <p:txBody>
          <a:bodyPr/>
          <a:lstStyle>
            <a:lvl1pPr marL="0" indent="0" algn="ctr">
              <a:buNone/>
              <a:defRPr sz="900">
                <a:solidFill>
                  <a:schemeClr val="bg1"/>
                </a:solidFill>
              </a:defRPr>
            </a:lvl1pPr>
          </a:lstStyle>
          <a:p>
            <a:pPr lvl="0"/>
            <a:r>
              <a:rPr lang="fr-FR" dirty="0"/>
              <a:t>Edit </a:t>
            </a:r>
            <a:r>
              <a:rPr lang="fr-FR" dirty="0" err="1"/>
              <a:t>this</a:t>
            </a:r>
            <a:r>
              <a:rPr lang="fr-FR" dirty="0"/>
              <a:t> part </a:t>
            </a:r>
            <a:r>
              <a:rPr lang="fr-FR" dirty="0" err="1"/>
              <a:t>with</a:t>
            </a:r>
            <a:r>
              <a:rPr lang="fr-FR" dirty="0"/>
              <a:t> </a:t>
            </a:r>
            <a:r>
              <a:rPr lang="fr-FR" dirty="0" err="1"/>
              <a:t>name</a:t>
            </a:r>
            <a:r>
              <a:rPr lang="fr-FR" dirty="0"/>
              <a:t> of division/</a:t>
            </a:r>
            <a:r>
              <a:rPr lang="fr-FR" dirty="0" err="1"/>
              <a:t>subject</a:t>
            </a:r>
            <a:r>
              <a:rPr lang="fr-FR" dirty="0"/>
              <a:t>/</a:t>
            </a:r>
          </a:p>
        </p:txBody>
      </p:sp>
      <p:sp>
        <p:nvSpPr>
          <p:cNvPr id="16" name="Espace réservé du texte 18">
            <a:extLst>
              <a:ext uri="{FF2B5EF4-FFF2-40B4-BE49-F238E27FC236}">
                <a16:creationId xmlns:a16="http://schemas.microsoft.com/office/drawing/2014/main" id="{45E6C432-1F74-4EC7-A3DF-41F1D1DA9C9A}"/>
              </a:ext>
            </a:extLst>
          </p:cNvPr>
          <p:cNvSpPr>
            <a:spLocks noGrp="1"/>
          </p:cNvSpPr>
          <p:nvPr>
            <p:ph type="body" sz="quarter" idx="16" hasCustomPrompt="1"/>
          </p:nvPr>
        </p:nvSpPr>
        <p:spPr>
          <a:xfrm>
            <a:off x="7784108" y="6488752"/>
            <a:ext cx="1044207" cy="219839"/>
          </a:xfrm>
          <a:prstGeom prst="rect">
            <a:avLst/>
          </a:prstGeom>
        </p:spPr>
        <p:txBody>
          <a:bodyPr/>
          <a:lstStyle>
            <a:lvl1pPr marL="0" indent="0" algn="r">
              <a:buNone/>
              <a:defRPr sz="900">
                <a:solidFill>
                  <a:schemeClr val="bg1"/>
                </a:solidFill>
              </a:defRPr>
            </a:lvl1pPr>
          </a:lstStyle>
          <a:p>
            <a:pPr lvl="0"/>
            <a:r>
              <a:rPr lang="fr-FR" dirty="0"/>
              <a:t>Date</a:t>
            </a:r>
          </a:p>
        </p:txBody>
      </p:sp>
      <p:cxnSp>
        <p:nvCxnSpPr>
          <p:cNvPr id="18" name="Straight Connector 13">
            <a:extLst>
              <a:ext uri="{FF2B5EF4-FFF2-40B4-BE49-F238E27FC236}">
                <a16:creationId xmlns:a16="http://schemas.microsoft.com/office/drawing/2014/main" id="{DF6414B0-C51D-4C56-92CD-22026119BACC}"/>
              </a:ext>
            </a:extLst>
          </p:cNvPr>
          <p:cNvCxnSpPr/>
          <p:nvPr userDrawn="1"/>
        </p:nvCxnSpPr>
        <p:spPr>
          <a:xfrm>
            <a:off x="6816848" y="6313174"/>
            <a:ext cx="0" cy="549877"/>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Image 17">
            <a:extLst>
              <a:ext uri="{FF2B5EF4-FFF2-40B4-BE49-F238E27FC236}">
                <a16:creationId xmlns:a16="http://schemas.microsoft.com/office/drawing/2014/main" id="{79E9A98E-993D-477B-9622-48FB20EDDD8B}"/>
              </a:ext>
            </a:extLst>
          </p:cNvPr>
          <p:cNvPicPr preferRelativeResize="0">
            <a:picLocks/>
          </p:cNvPicPr>
          <p:nvPr userDrawn="1"/>
        </p:nvPicPr>
        <p:blipFill>
          <a:blip r:embed="rId2" cstate="hqprint">
            <a:extLst>
              <a:ext uri="{28A0092B-C50C-407E-A947-70E740481C1C}">
                <a14:useLocalDpi xmlns:a14="http://schemas.microsoft.com/office/drawing/2010/main" val="0"/>
              </a:ext>
            </a:extLst>
          </a:blip>
          <a:stretch>
            <a:fillRect/>
          </a:stretch>
        </p:blipFill>
        <p:spPr>
          <a:xfrm>
            <a:off x="371255" y="6352628"/>
            <a:ext cx="1004807" cy="499343"/>
          </a:xfrm>
          <a:prstGeom prst="rect">
            <a:avLst/>
          </a:prstGeom>
        </p:spPr>
      </p:pic>
    </p:spTree>
    <p:extLst>
      <p:ext uri="{BB962C8B-B14F-4D97-AF65-F5344CB8AC3E}">
        <p14:creationId xmlns:p14="http://schemas.microsoft.com/office/powerpoint/2010/main" val="36174192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umber Slide BLUE">
    <p:spTree>
      <p:nvGrpSpPr>
        <p:cNvPr id="1" name=""/>
        <p:cNvGrpSpPr/>
        <p:nvPr/>
      </p:nvGrpSpPr>
      <p:grpSpPr>
        <a:xfrm>
          <a:off x="0" y="0"/>
          <a:ext cx="0" cy="0"/>
          <a:chOff x="0" y="0"/>
          <a:chExt cx="0" cy="0"/>
        </a:xfrm>
      </p:grpSpPr>
      <p:sp>
        <p:nvSpPr>
          <p:cNvPr id="8" name="Rectangle 7"/>
          <p:cNvSpPr/>
          <p:nvPr userDrawn="1"/>
        </p:nvSpPr>
        <p:spPr>
          <a:xfrm>
            <a:off x="-799" y="0"/>
            <a:ext cx="9143998" cy="6858000"/>
          </a:xfrm>
          <a:prstGeom prst="rect">
            <a:avLst/>
          </a:prstGeom>
          <a:gradFill>
            <a:gsLst>
              <a:gs pos="0">
                <a:srgbClr val="004983"/>
              </a:gs>
              <a:gs pos="100000">
                <a:srgbClr val="0077D4"/>
              </a:gs>
            </a:gsLst>
            <a:lin ang="135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27" name="Text Placeholder 26"/>
          <p:cNvSpPr>
            <a:spLocks noGrp="1"/>
          </p:cNvSpPr>
          <p:nvPr>
            <p:ph type="body" sz="quarter" idx="14" hasCustomPrompt="1"/>
          </p:nvPr>
        </p:nvSpPr>
        <p:spPr>
          <a:xfrm>
            <a:off x="5289461" y="4627245"/>
            <a:ext cx="2495002" cy="547688"/>
          </a:xfrm>
          <a:prstGeom prst="rect">
            <a:avLst/>
          </a:prstGeom>
        </p:spPr>
        <p:txBody>
          <a:bodyPr/>
          <a:lstStyle>
            <a:lvl1pPr marL="0" indent="0" algn="r">
              <a:buNone/>
              <a:defRPr sz="1500" baseline="0">
                <a:solidFill>
                  <a:srgbClr val="EEF3FA"/>
                </a:solidFill>
              </a:defRPr>
            </a:lvl1pPr>
          </a:lstStyle>
          <a:p>
            <a:pPr lvl="0"/>
            <a:r>
              <a:rPr lang="fr-FR" dirty="0"/>
              <a:t>Source Name</a:t>
            </a:r>
          </a:p>
        </p:txBody>
      </p:sp>
      <p:sp>
        <p:nvSpPr>
          <p:cNvPr id="3" name="Text Placeholder 2"/>
          <p:cNvSpPr>
            <a:spLocks noGrp="1"/>
          </p:cNvSpPr>
          <p:nvPr>
            <p:ph type="body" sz="quarter" idx="15" hasCustomPrompt="1"/>
          </p:nvPr>
        </p:nvSpPr>
        <p:spPr>
          <a:xfrm>
            <a:off x="1196352" y="1860094"/>
            <a:ext cx="6588125" cy="581321"/>
          </a:xfrm>
          <a:prstGeom prst="rect">
            <a:avLst/>
          </a:prstGeom>
        </p:spPr>
        <p:txBody>
          <a:bodyPr/>
          <a:lstStyle>
            <a:lvl1pPr marL="0" indent="0" algn="ctr">
              <a:buNone/>
              <a:defRPr baseline="0">
                <a:solidFill>
                  <a:srgbClr val="EEF3FA"/>
                </a:solidFill>
              </a:defRPr>
            </a:lvl1pPr>
          </a:lstStyle>
          <a:p>
            <a:pPr lvl="0"/>
            <a:r>
              <a:rPr lang="fr-FR" dirty="0"/>
              <a:t>USE BIG NUMBERS FOR BIG IMPACT</a:t>
            </a:r>
          </a:p>
        </p:txBody>
      </p:sp>
      <p:sp>
        <p:nvSpPr>
          <p:cNvPr id="9" name="Text Placeholder 2"/>
          <p:cNvSpPr>
            <a:spLocks noGrp="1"/>
          </p:cNvSpPr>
          <p:nvPr>
            <p:ph type="body" sz="quarter" idx="16" hasCustomPrompt="1"/>
          </p:nvPr>
        </p:nvSpPr>
        <p:spPr>
          <a:xfrm>
            <a:off x="863140" y="2700940"/>
            <a:ext cx="7204105" cy="1401071"/>
          </a:xfrm>
          <a:prstGeom prst="rect">
            <a:avLst/>
          </a:prstGeom>
          <a:effectLst/>
        </p:spPr>
        <p:txBody>
          <a:bodyPr/>
          <a:lstStyle>
            <a:lvl1pPr marL="0" indent="0" algn="ctr">
              <a:buNone/>
              <a:defRPr lang="fr-FR" sz="7200" b="1" kern="1200" baseline="0" dirty="0" smtClean="0">
                <a:solidFill>
                  <a:srgbClr val="EEF3FA"/>
                </a:solidFill>
                <a:latin typeface="+mn-lt"/>
                <a:ea typeface="+mn-ea"/>
                <a:cs typeface="+mn-cs"/>
              </a:defRPr>
            </a:lvl1pPr>
          </a:lstStyle>
          <a:p>
            <a:pPr lvl="0"/>
            <a:r>
              <a:rPr lang="fr-FR" dirty="0" smtClean="0"/>
              <a:t>$ 500.030.001</a:t>
            </a:r>
            <a:endParaRPr lang="fr-FR" dirty="0"/>
          </a:p>
        </p:txBody>
      </p:sp>
      <p:cxnSp>
        <p:nvCxnSpPr>
          <p:cNvPr id="17" name="Straight Connector 14">
            <a:extLst>
              <a:ext uri="{FF2B5EF4-FFF2-40B4-BE49-F238E27FC236}">
                <a16:creationId xmlns:a16="http://schemas.microsoft.com/office/drawing/2014/main" id="{6A0B8AAE-2554-4F6F-AB8C-76934783612C}"/>
              </a:ext>
            </a:extLst>
          </p:cNvPr>
          <p:cNvCxnSpPr/>
          <p:nvPr userDrawn="1"/>
        </p:nvCxnSpPr>
        <p:spPr>
          <a:xfrm>
            <a:off x="2296101" y="6314539"/>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5" name="Espace réservé du texte 4">
            <a:extLst>
              <a:ext uri="{FF2B5EF4-FFF2-40B4-BE49-F238E27FC236}">
                <a16:creationId xmlns:a16="http://schemas.microsoft.com/office/drawing/2014/main" id="{B2C15B89-4A37-463A-9D62-7972F7D8CE1B}"/>
              </a:ext>
            </a:extLst>
          </p:cNvPr>
          <p:cNvSpPr>
            <a:spLocks noGrp="1"/>
          </p:cNvSpPr>
          <p:nvPr>
            <p:ph type="body" sz="quarter" idx="17" hasCustomPrompt="1"/>
          </p:nvPr>
        </p:nvSpPr>
        <p:spPr>
          <a:xfrm>
            <a:off x="3350457" y="6488752"/>
            <a:ext cx="2441485" cy="223515"/>
          </a:xfrm>
          <a:prstGeom prst="rect">
            <a:avLst/>
          </a:prstGeom>
        </p:spPr>
        <p:txBody>
          <a:bodyPr/>
          <a:lstStyle>
            <a:lvl1pPr marL="0" indent="0" algn="ctr">
              <a:buNone/>
              <a:defRPr sz="900">
                <a:solidFill>
                  <a:schemeClr val="bg1"/>
                </a:solidFill>
              </a:defRPr>
            </a:lvl1pPr>
          </a:lstStyle>
          <a:p>
            <a:pPr lvl="0"/>
            <a:r>
              <a:rPr lang="fr-FR" dirty="0"/>
              <a:t>Edit </a:t>
            </a:r>
            <a:r>
              <a:rPr lang="fr-FR" dirty="0" err="1"/>
              <a:t>this</a:t>
            </a:r>
            <a:r>
              <a:rPr lang="fr-FR" dirty="0"/>
              <a:t> part </a:t>
            </a:r>
            <a:r>
              <a:rPr lang="fr-FR" dirty="0" err="1"/>
              <a:t>with</a:t>
            </a:r>
            <a:r>
              <a:rPr lang="fr-FR" dirty="0"/>
              <a:t> </a:t>
            </a:r>
            <a:r>
              <a:rPr lang="fr-FR" dirty="0" err="1"/>
              <a:t>name</a:t>
            </a:r>
            <a:r>
              <a:rPr lang="fr-FR" dirty="0"/>
              <a:t> of division/</a:t>
            </a:r>
            <a:r>
              <a:rPr lang="fr-FR" dirty="0" err="1"/>
              <a:t>subject</a:t>
            </a:r>
            <a:r>
              <a:rPr lang="fr-FR" dirty="0"/>
              <a:t>/</a:t>
            </a:r>
          </a:p>
        </p:txBody>
      </p:sp>
      <p:sp>
        <p:nvSpPr>
          <p:cNvPr id="18" name="Espace réservé du texte 18">
            <a:extLst>
              <a:ext uri="{FF2B5EF4-FFF2-40B4-BE49-F238E27FC236}">
                <a16:creationId xmlns:a16="http://schemas.microsoft.com/office/drawing/2014/main" id="{45E6C432-1F74-4EC7-A3DF-41F1D1DA9C9A}"/>
              </a:ext>
            </a:extLst>
          </p:cNvPr>
          <p:cNvSpPr>
            <a:spLocks noGrp="1"/>
          </p:cNvSpPr>
          <p:nvPr>
            <p:ph type="body" sz="quarter" idx="18" hasCustomPrompt="1"/>
          </p:nvPr>
        </p:nvSpPr>
        <p:spPr>
          <a:xfrm>
            <a:off x="7784108" y="6488752"/>
            <a:ext cx="1044207" cy="219839"/>
          </a:xfrm>
          <a:prstGeom prst="rect">
            <a:avLst/>
          </a:prstGeom>
        </p:spPr>
        <p:txBody>
          <a:bodyPr/>
          <a:lstStyle>
            <a:lvl1pPr marL="0" indent="0" algn="r">
              <a:buNone/>
              <a:defRPr sz="900">
                <a:solidFill>
                  <a:schemeClr val="bg1"/>
                </a:solidFill>
              </a:defRPr>
            </a:lvl1pPr>
          </a:lstStyle>
          <a:p>
            <a:pPr lvl="0"/>
            <a:r>
              <a:rPr lang="fr-FR" dirty="0"/>
              <a:t>Date</a:t>
            </a:r>
          </a:p>
        </p:txBody>
      </p:sp>
      <p:cxnSp>
        <p:nvCxnSpPr>
          <p:cNvPr id="23" name="Straight Connector 13">
            <a:extLst>
              <a:ext uri="{FF2B5EF4-FFF2-40B4-BE49-F238E27FC236}">
                <a16:creationId xmlns:a16="http://schemas.microsoft.com/office/drawing/2014/main" id="{DF6414B0-C51D-4C56-92CD-22026119BACC}"/>
              </a:ext>
            </a:extLst>
          </p:cNvPr>
          <p:cNvCxnSpPr/>
          <p:nvPr userDrawn="1"/>
        </p:nvCxnSpPr>
        <p:spPr>
          <a:xfrm>
            <a:off x="6816848" y="6313174"/>
            <a:ext cx="0" cy="549877"/>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Image 17">
            <a:extLst>
              <a:ext uri="{FF2B5EF4-FFF2-40B4-BE49-F238E27FC236}">
                <a16:creationId xmlns:a16="http://schemas.microsoft.com/office/drawing/2014/main" id="{79E9A98E-993D-477B-9622-48FB20EDDD8B}"/>
              </a:ext>
            </a:extLst>
          </p:cNvPr>
          <p:cNvPicPr preferRelativeResize="0">
            <a:picLocks/>
          </p:cNvPicPr>
          <p:nvPr userDrawn="1"/>
        </p:nvPicPr>
        <p:blipFill>
          <a:blip r:embed="rId2" cstate="hqprint">
            <a:extLst>
              <a:ext uri="{28A0092B-C50C-407E-A947-70E740481C1C}">
                <a14:useLocalDpi xmlns:a14="http://schemas.microsoft.com/office/drawing/2010/main" val="0"/>
              </a:ext>
            </a:extLst>
          </a:blip>
          <a:stretch>
            <a:fillRect/>
          </a:stretch>
        </p:blipFill>
        <p:spPr>
          <a:xfrm>
            <a:off x="371255" y="6352628"/>
            <a:ext cx="1004807" cy="499343"/>
          </a:xfrm>
          <a:prstGeom prst="rect">
            <a:avLst/>
          </a:prstGeom>
        </p:spPr>
      </p:pic>
    </p:spTree>
    <p:extLst>
      <p:ext uri="{BB962C8B-B14F-4D97-AF65-F5344CB8AC3E}">
        <p14:creationId xmlns:p14="http://schemas.microsoft.com/office/powerpoint/2010/main" val="3143724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ank you slide ">
    <p:spTree>
      <p:nvGrpSpPr>
        <p:cNvPr id="1" name=""/>
        <p:cNvGrpSpPr/>
        <p:nvPr/>
      </p:nvGrpSpPr>
      <p:grpSpPr>
        <a:xfrm>
          <a:off x="0" y="0"/>
          <a:ext cx="0" cy="0"/>
          <a:chOff x="0" y="0"/>
          <a:chExt cx="0" cy="0"/>
        </a:xfrm>
      </p:grpSpPr>
      <p:cxnSp>
        <p:nvCxnSpPr>
          <p:cNvPr id="25" name="Straight Connector 14">
            <a:extLst>
              <a:ext uri="{FF2B5EF4-FFF2-40B4-BE49-F238E27FC236}">
                <a16:creationId xmlns:a16="http://schemas.microsoft.com/office/drawing/2014/main" id="{A9EBAC2D-9312-4A68-8BB3-1DB25802C369}"/>
              </a:ext>
            </a:extLst>
          </p:cNvPr>
          <p:cNvCxnSpPr/>
          <p:nvPr userDrawn="1"/>
        </p:nvCxnSpPr>
        <p:spPr>
          <a:xfrm>
            <a:off x="2296103" y="6324866"/>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6" name="Straight Connector 14">
            <a:extLst>
              <a:ext uri="{FF2B5EF4-FFF2-40B4-BE49-F238E27FC236}">
                <a16:creationId xmlns:a16="http://schemas.microsoft.com/office/drawing/2014/main" id="{6A0B8AAE-2554-4F6F-AB8C-76934783612C}"/>
              </a:ext>
            </a:extLst>
          </p:cNvPr>
          <p:cNvCxnSpPr/>
          <p:nvPr userDrawn="1"/>
        </p:nvCxnSpPr>
        <p:spPr>
          <a:xfrm>
            <a:off x="7920389" y="6314539"/>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1" name="Content Placeholder 2"/>
          <p:cNvSpPr txBox="1">
            <a:spLocks/>
          </p:cNvSpPr>
          <p:nvPr userDrawn="1"/>
        </p:nvSpPr>
        <p:spPr>
          <a:xfrm>
            <a:off x="0" y="1065816"/>
            <a:ext cx="9144000" cy="1672262"/>
          </a:xfrm>
          <a:prstGeom prst="rect">
            <a:avLst/>
          </a:prstGeom>
        </p:spPr>
        <p:txBody>
          <a:bodyPr wrap="square"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GB" sz="11000" dirty="0" smtClean="0">
                <a:solidFill>
                  <a:srgbClr val="0077D4"/>
                </a:solidFill>
              </a:rPr>
              <a:t>Thank you</a:t>
            </a:r>
            <a:endParaRPr lang="en-GB" sz="11000" dirty="0">
              <a:solidFill>
                <a:srgbClr val="0077D4"/>
              </a:solidFill>
            </a:endParaRPr>
          </a:p>
        </p:txBody>
      </p:sp>
      <p:sp>
        <p:nvSpPr>
          <p:cNvPr id="14" name="TextBox 13"/>
          <p:cNvSpPr txBox="1"/>
          <p:nvPr/>
        </p:nvSpPr>
        <p:spPr>
          <a:xfrm>
            <a:off x="2268209" y="3111344"/>
            <a:ext cx="4607582" cy="338554"/>
          </a:xfrm>
          <a:prstGeom prst="rect">
            <a:avLst/>
          </a:prstGeom>
          <a:noFill/>
        </p:spPr>
        <p:txBody>
          <a:bodyPr wrap="square" lIns="0" tIns="0" rIns="0" bIns="0" rtlCol="0">
            <a:spAutoFit/>
          </a:bodyPr>
          <a:lstStyle/>
          <a:p>
            <a:pPr algn="ctr">
              <a:spcAft>
                <a:spcPts val="1200"/>
              </a:spcAft>
            </a:pPr>
            <a:r>
              <a:rPr lang="en-US" sz="2200" dirty="0" smtClean="0"/>
              <a:t>Learn more:</a:t>
            </a:r>
            <a:r>
              <a:rPr lang="en-US" sz="2200" baseline="0" dirty="0" smtClean="0"/>
              <a:t> </a:t>
            </a:r>
            <a:r>
              <a:rPr lang="en-US" sz="2200" b="1" baseline="0" dirty="0" smtClean="0"/>
              <a:t>ich.</a:t>
            </a:r>
            <a:r>
              <a:rPr lang="en-US" sz="2200" b="1" dirty="0" smtClean="0"/>
              <a:t>unesco.org</a:t>
            </a:r>
          </a:p>
        </p:txBody>
      </p:sp>
      <p:pic>
        <p:nvPicPr>
          <p:cNvPr id="18" name="Image 24">
            <a:extLst>
              <a:ext uri="{FF2B5EF4-FFF2-40B4-BE49-F238E27FC236}">
                <a16:creationId xmlns:a16="http://schemas.microsoft.com/office/drawing/2014/main" id="{7110CDD9-0E4C-4B78-B0E0-3D9B8D26CA6E}"/>
              </a:ext>
            </a:extLst>
          </p:cNvPr>
          <p:cNvPicPr preferRelativeResize="0">
            <a:picLocks noChangeAspect="1"/>
          </p:cNvPicPr>
          <p:nvPr userDrawn="1"/>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artisticGlowEdges/>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a:off x="315670" y="6389009"/>
            <a:ext cx="1576800" cy="416059"/>
          </a:xfrm>
          <a:prstGeom prst="rect">
            <a:avLst/>
          </a:prstGeom>
        </p:spPr>
      </p:pic>
      <p:cxnSp>
        <p:nvCxnSpPr>
          <p:cNvPr id="27" name="Straight Connector 14">
            <a:extLst>
              <a:ext uri="{FF2B5EF4-FFF2-40B4-BE49-F238E27FC236}">
                <a16:creationId xmlns:a16="http://schemas.microsoft.com/office/drawing/2014/main" id="{6A0B8AAE-2554-4F6F-AB8C-76934783612C}"/>
              </a:ext>
            </a:extLst>
          </p:cNvPr>
          <p:cNvCxnSpPr/>
          <p:nvPr userDrawn="1"/>
        </p:nvCxnSpPr>
        <p:spPr>
          <a:xfrm>
            <a:off x="2296101" y="6314539"/>
            <a:ext cx="0" cy="538185"/>
          </a:xfrm>
          <a:prstGeom prst="line">
            <a:avLst/>
          </a:prstGeom>
          <a:ln>
            <a:solidFill>
              <a:srgbClr val="0077D4"/>
            </a:solidFill>
          </a:ln>
        </p:spPr>
        <p:style>
          <a:lnRef idx="1">
            <a:schemeClr val="dk1"/>
          </a:lnRef>
          <a:fillRef idx="0">
            <a:schemeClr val="dk1"/>
          </a:fillRef>
          <a:effectRef idx="0">
            <a:schemeClr val="dk1"/>
          </a:effectRef>
          <a:fontRef idx="minor">
            <a:schemeClr val="tx1"/>
          </a:fontRef>
        </p:style>
      </p:cxnSp>
      <p:sp>
        <p:nvSpPr>
          <p:cNvPr id="29" name="Espace réservé du texte 4">
            <a:extLst>
              <a:ext uri="{FF2B5EF4-FFF2-40B4-BE49-F238E27FC236}">
                <a16:creationId xmlns:a16="http://schemas.microsoft.com/office/drawing/2014/main" id="{095B87B6-6F0C-4D5E-90BD-8E421833DB88}"/>
              </a:ext>
            </a:extLst>
          </p:cNvPr>
          <p:cNvSpPr>
            <a:spLocks noGrp="1"/>
          </p:cNvSpPr>
          <p:nvPr>
            <p:ph type="body" sz="quarter" idx="15" hasCustomPrompt="1"/>
          </p:nvPr>
        </p:nvSpPr>
        <p:spPr>
          <a:xfrm>
            <a:off x="3350457" y="6488752"/>
            <a:ext cx="2441485" cy="223515"/>
          </a:xfrm>
          <a:prstGeom prst="rect">
            <a:avLst/>
          </a:prstGeom>
        </p:spPr>
        <p:txBody>
          <a:bodyPr/>
          <a:lstStyle>
            <a:lvl1pPr marL="0" indent="0" algn="ctr">
              <a:buNone/>
              <a:defRPr lang="fr-FR" sz="900" kern="1200" baseline="0" dirty="0">
                <a:solidFill>
                  <a:schemeClr val="accent5">
                    <a:lumMod val="75000"/>
                  </a:schemeClr>
                </a:solidFill>
                <a:latin typeface="+mn-lt"/>
                <a:ea typeface="+mn-ea"/>
                <a:cs typeface="+mn-cs"/>
              </a:defRPr>
            </a:lvl1pPr>
          </a:lstStyle>
          <a:p>
            <a:pPr lvl="0"/>
            <a:r>
              <a:rPr lang="fr-FR" dirty="0" smtClean="0"/>
              <a:t>Insert the </a:t>
            </a:r>
            <a:r>
              <a:rPr lang="fr-FR" dirty="0" err="1" smtClean="0"/>
              <a:t>title</a:t>
            </a:r>
            <a:r>
              <a:rPr lang="fr-FR" dirty="0" smtClean="0"/>
              <a:t> of the </a:t>
            </a:r>
            <a:r>
              <a:rPr lang="fr-FR" dirty="0" err="1" smtClean="0"/>
              <a:t>presentation</a:t>
            </a:r>
            <a:endParaRPr lang="fr-FR" dirty="0"/>
          </a:p>
        </p:txBody>
      </p:sp>
      <p:cxnSp>
        <p:nvCxnSpPr>
          <p:cNvPr id="21" name="Straight Connector 13">
            <a:extLst>
              <a:ext uri="{FF2B5EF4-FFF2-40B4-BE49-F238E27FC236}">
                <a16:creationId xmlns:a16="http://schemas.microsoft.com/office/drawing/2014/main" id="{DF6414B0-C51D-4C56-92CD-22026119BACC}"/>
              </a:ext>
            </a:extLst>
          </p:cNvPr>
          <p:cNvCxnSpPr/>
          <p:nvPr userDrawn="1"/>
        </p:nvCxnSpPr>
        <p:spPr>
          <a:xfrm>
            <a:off x="6816848" y="6313174"/>
            <a:ext cx="0" cy="549877"/>
          </a:xfrm>
          <a:prstGeom prst="line">
            <a:avLst/>
          </a:prstGeom>
          <a:ln w="9525">
            <a:solidFill>
              <a:srgbClr val="0077D4"/>
            </a:solidFill>
          </a:ln>
          <a:effectLst/>
        </p:spPr>
        <p:style>
          <a:lnRef idx="2">
            <a:schemeClr val="accent1"/>
          </a:lnRef>
          <a:fillRef idx="0">
            <a:schemeClr val="accent1"/>
          </a:fillRef>
          <a:effectRef idx="1">
            <a:schemeClr val="accent1"/>
          </a:effectRef>
          <a:fontRef idx="minor">
            <a:schemeClr val="tx1"/>
          </a:fontRef>
        </p:style>
      </p:cxnSp>
      <p:sp>
        <p:nvSpPr>
          <p:cNvPr id="22" name="Espace réservé du texte 18">
            <a:extLst>
              <a:ext uri="{FF2B5EF4-FFF2-40B4-BE49-F238E27FC236}">
                <a16:creationId xmlns:a16="http://schemas.microsoft.com/office/drawing/2014/main" id="{45E6C432-1F74-4EC7-A3DF-41F1D1DA9C9A}"/>
              </a:ext>
            </a:extLst>
          </p:cNvPr>
          <p:cNvSpPr>
            <a:spLocks noGrp="1"/>
          </p:cNvSpPr>
          <p:nvPr>
            <p:ph type="body" sz="quarter" idx="16" hasCustomPrompt="1"/>
          </p:nvPr>
        </p:nvSpPr>
        <p:spPr>
          <a:xfrm>
            <a:off x="7784108" y="6488752"/>
            <a:ext cx="1044207" cy="219839"/>
          </a:xfrm>
          <a:prstGeom prst="rect">
            <a:avLst/>
          </a:prstGeom>
        </p:spPr>
        <p:txBody>
          <a:bodyPr/>
          <a:lstStyle>
            <a:lvl1pPr marL="0" indent="0" algn="r">
              <a:buNone/>
              <a:defRPr sz="900">
                <a:solidFill>
                  <a:srgbClr val="0077D4"/>
                </a:solidFill>
              </a:defRPr>
            </a:lvl1pPr>
          </a:lstStyle>
          <a:p>
            <a:pPr lvl="0"/>
            <a:r>
              <a:rPr lang="fr-FR" dirty="0"/>
              <a:t>Date</a:t>
            </a:r>
          </a:p>
        </p:txBody>
      </p:sp>
    </p:spTree>
    <p:extLst>
      <p:ext uri="{BB962C8B-B14F-4D97-AF65-F5344CB8AC3E}">
        <p14:creationId xmlns:p14="http://schemas.microsoft.com/office/powerpoint/2010/main" val="35617211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able of Content">
    <p:spTree>
      <p:nvGrpSpPr>
        <p:cNvPr id="1" name=""/>
        <p:cNvGrpSpPr/>
        <p:nvPr/>
      </p:nvGrpSpPr>
      <p:grpSpPr>
        <a:xfrm>
          <a:off x="0" y="0"/>
          <a:ext cx="0" cy="0"/>
          <a:chOff x="0" y="0"/>
          <a:chExt cx="0" cy="0"/>
        </a:xfrm>
      </p:grpSpPr>
      <p:sp>
        <p:nvSpPr>
          <p:cNvPr id="36" name="Rectangle 35"/>
          <p:cNvSpPr/>
          <p:nvPr userDrawn="1"/>
        </p:nvSpPr>
        <p:spPr>
          <a:xfrm>
            <a:off x="-13862" y="0"/>
            <a:ext cx="3084432"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342" name="Text Placeholder 13"/>
          <p:cNvSpPr>
            <a:spLocks noGrp="1"/>
          </p:cNvSpPr>
          <p:nvPr>
            <p:ph type="body" sz="quarter" idx="29" hasCustomPrompt="1"/>
          </p:nvPr>
        </p:nvSpPr>
        <p:spPr>
          <a:xfrm>
            <a:off x="2472145" y="1904387"/>
            <a:ext cx="588918" cy="312738"/>
          </a:xfrm>
          <a:prstGeom prst="rect">
            <a:avLst/>
          </a:prstGeom>
          <a:effectLst/>
        </p:spPr>
        <p:txBody>
          <a:bodyPr/>
          <a:lstStyle>
            <a:lvl1pPr marL="0" indent="0">
              <a:buNone/>
              <a:defRPr sz="1500" b="1" baseline="0">
                <a:solidFill>
                  <a:srgbClr val="EEF3FA"/>
                </a:solidFill>
              </a:defRPr>
            </a:lvl1pPr>
          </a:lstStyle>
          <a:p>
            <a:pPr lvl="0"/>
            <a:r>
              <a:rPr lang="fr-FR" dirty="0"/>
              <a:t>2</a:t>
            </a:r>
          </a:p>
        </p:txBody>
      </p:sp>
      <p:sp>
        <p:nvSpPr>
          <p:cNvPr id="343" name="Text Placeholder 13"/>
          <p:cNvSpPr>
            <a:spLocks noGrp="1"/>
          </p:cNvSpPr>
          <p:nvPr>
            <p:ph type="body" sz="quarter" idx="30" hasCustomPrompt="1"/>
          </p:nvPr>
        </p:nvSpPr>
        <p:spPr>
          <a:xfrm>
            <a:off x="3209110" y="1904387"/>
            <a:ext cx="3796496" cy="312738"/>
          </a:xfrm>
          <a:prstGeom prst="rect">
            <a:avLst/>
          </a:prstGeom>
          <a:effectLst/>
        </p:spPr>
        <p:txBody>
          <a:bodyPr/>
          <a:lstStyle>
            <a:lvl1pPr marL="0" indent="0">
              <a:buNone/>
              <a:defRPr sz="1500" b="0" baseline="0">
                <a:solidFill>
                  <a:srgbClr val="363636"/>
                </a:solidFill>
              </a:defRPr>
            </a:lvl1pPr>
          </a:lstStyle>
          <a:p>
            <a:pPr lvl="0"/>
            <a:r>
              <a:rPr lang="fr-FR" dirty="0" err="1" smtClean="0"/>
              <a:t>Chapter</a:t>
            </a:r>
            <a:r>
              <a:rPr lang="fr-FR" dirty="0" smtClean="0"/>
              <a:t> 2</a:t>
            </a:r>
            <a:endParaRPr lang="fr-FR" dirty="0"/>
          </a:p>
        </p:txBody>
      </p:sp>
      <p:sp>
        <p:nvSpPr>
          <p:cNvPr id="344" name="Text Placeholder 13"/>
          <p:cNvSpPr>
            <a:spLocks noGrp="1"/>
          </p:cNvSpPr>
          <p:nvPr>
            <p:ph type="body" sz="quarter" idx="31" hasCustomPrompt="1"/>
          </p:nvPr>
        </p:nvSpPr>
        <p:spPr>
          <a:xfrm>
            <a:off x="7005607" y="1901409"/>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47" name="Text Placeholder 13"/>
          <p:cNvSpPr>
            <a:spLocks noGrp="1"/>
          </p:cNvSpPr>
          <p:nvPr>
            <p:ph type="body" sz="quarter" idx="32" hasCustomPrompt="1"/>
          </p:nvPr>
        </p:nvSpPr>
        <p:spPr>
          <a:xfrm>
            <a:off x="2467792" y="2479562"/>
            <a:ext cx="588918" cy="312738"/>
          </a:xfrm>
          <a:prstGeom prst="rect">
            <a:avLst/>
          </a:prstGeom>
          <a:effectLst/>
        </p:spPr>
        <p:txBody>
          <a:bodyPr/>
          <a:lstStyle>
            <a:lvl1pPr marL="0" indent="0">
              <a:buNone/>
              <a:defRPr sz="1500" b="1" baseline="0">
                <a:solidFill>
                  <a:srgbClr val="EEF3FA"/>
                </a:solidFill>
              </a:defRPr>
            </a:lvl1pPr>
          </a:lstStyle>
          <a:p>
            <a:pPr lvl="0"/>
            <a:r>
              <a:rPr lang="fr-FR" dirty="0"/>
              <a:t>3</a:t>
            </a:r>
          </a:p>
        </p:txBody>
      </p:sp>
      <p:sp>
        <p:nvSpPr>
          <p:cNvPr id="348" name="Text Placeholder 13"/>
          <p:cNvSpPr>
            <a:spLocks noGrp="1"/>
          </p:cNvSpPr>
          <p:nvPr>
            <p:ph type="body" sz="quarter" idx="33" hasCustomPrompt="1"/>
          </p:nvPr>
        </p:nvSpPr>
        <p:spPr>
          <a:xfrm>
            <a:off x="3204757" y="2479562"/>
            <a:ext cx="3796496" cy="312738"/>
          </a:xfrm>
          <a:prstGeom prst="rect">
            <a:avLst/>
          </a:prstGeom>
          <a:effectLst/>
        </p:spPr>
        <p:txBody>
          <a:bodyPr/>
          <a:lstStyle>
            <a:lvl1pPr marL="0" indent="0">
              <a:buNone/>
              <a:defRPr sz="1500" b="0" baseline="0">
                <a:solidFill>
                  <a:srgbClr val="363636"/>
                </a:solidFill>
              </a:defRPr>
            </a:lvl1pPr>
          </a:lstStyle>
          <a:p>
            <a:pPr lvl="0"/>
            <a:r>
              <a:rPr lang="fr-FR" dirty="0" err="1" smtClean="0"/>
              <a:t>Chapter</a:t>
            </a:r>
            <a:r>
              <a:rPr lang="fr-FR" dirty="0" smtClean="0"/>
              <a:t> 3</a:t>
            </a:r>
            <a:endParaRPr lang="fr-FR" dirty="0"/>
          </a:p>
        </p:txBody>
      </p:sp>
      <p:sp>
        <p:nvSpPr>
          <p:cNvPr id="349" name="Text Placeholder 13"/>
          <p:cNvSpPr>
            <a:spLocks noGrp="1"/>
          </p:cNvSpPr>
          <p:nvPr>
            <p:ph type="body" sz="quarter" idx="34" hasCustomPrompt="1"/>
          </p:nvPr>
        </p:nvSpPr>
        <p:spPr>
          <a:xfrm>
            <a:off x="7001254" y="2476584"/>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57" name="Text Placeholder 13"/>
          <p:cNvSpPr>
            <a:spLocks noGrp="1"/>
          </p:cNvSpPr>
          <p:nvPr>
            <p:ph type="body" sz="quarter" idx="35" hasCustomPrompt="1"/>
          </p:nvPr>
        </p:nvSpPr>
        <p:spPr>
          <a:xfrm>
            <a:off x="2472146" y="3051759"/>
            <a:ext cx="588918" cy="312738"/>
          </a:xfrm>
          <a:prstGeom prst="rect">
            <a:avLst/>
          </a:prstGeom>
          <a:effectLst/>
        </p:spPr>
        <p:txBody>
          <a:bodyPr/>
          <a:lstStyle>
            <a:lvl1pPr marL="0" indent="0">
              <a:buNone/>
              <a:defRPr sz="1500" b="1" baseline="0">
                <a:solidFill>
                  <a:srgbClr val="EEF3FA"/>
                </a:solidFill>
              </a:defRPr>
            </a:lvl1pPr>
          </a:lstStyle>
          <a:p>
            <a:pPr lvl="0"/>
            <a:r>
              <a:rPr lang="fr-FR" dirty="0"/>
              <a:t>4</a:t>
            </a:r>
          </a:p>
        </p:txBody>
      </p:sp>
      <p:sp>
        <p:nvSpPr>
          <p:cNvPr id="358" name="Text Placeholder 13"/>
          <p:cNvSpPr>
            <a:spLocks noGrp="1"/>
          </p:cNvSpPr>
          <p:nvPr>
            <p:ph type="body" sz="quarter" idx="36" hasCustomPrompt="1"/>
          </p:nvPr>
        </p:nvSpPr>
        <p:spPr>
          <a:xfrm>
            <a:off x="3209113" y="3051759"/>
            <a:ext cx="3796496" cy="312738"/>
          </a:xfrm>
          <a:prstGeom prst="rect">
            <a:avLst/>
          </a:prstGeom>
          <a:effectLst/>
        </p:spPr>
        <p:txBody>
          <a:bodyPr/>
          <a:lstStyle>
            <a:lvl1pPr marL="0" indent="0">
              <a:buNone/>
              <a:defRPr sz="1500" b="0" baseline="0">
                <a:solidFill>
                  <a:srgbClr val="363636"/>
                </a:solidFill>
              </a:defRPr>
            </a:lvl1pPr>
          </a:lstStyle>
          <a:p>
            <a:pPr lvl="0"/>
            <a:r>
              <a:rPr lang="fr-FR" dirty="0" err="1" smtClean="0"/>
              <a:t>Chapter</a:t>
            </a:r>
            <a:r>
              <a:rPr lang="fr-FR" dirty="0" smtClean="0"/>
              <a:t> 4</a:t>
            </a:r>
            <a:endParaRPr lang="fr-FR" dirty="0"/>
          </a:p>
        </p:txBody>
      </p:sp>
      <p:sp>
        <p:nvSpPr>
          <p:cNvPr id="359" name="Text Placeholder 13"/>
          <p:cNvSpPr>
            <a:spLocks noGrp="1"/>
          </p:cNvSpPr>
          <p:nvPr>
            <p:ph type="body" sz="quarter" idx="37" hasCustomPrompt="1"/>
          </p:nvPr>
        </p:nvSpPr>
        <p:spPr>
          <a:xfrm>
            <a:off x="7005608" y="3048781"/>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67" name="Text Placeholder 13"/>
          <p:cNvSpPr>
            <a:spLocks noGrp="1"/>
          </p:cNvSpPr>
          <p:nvPr>
            <p:ph type="body" sz="quarter" idx="38" hasCustomPrompt="1"/>
          </p:nvPr>
        </p:nvSpPr>
        <p:spPr>
          <a:xfrm>
            <a:off x="2467791" y="3627901"/>
            <a:ext cx="588918" cy="312738"/>
          </a:xfrm>
          <a:prstGeom prst="rect">
            <a:avLst/>
          </a:prstGeom>
          <a:effectLst/>
        </p:spPr>
        <p:txBody>
          <a:bodyPr/>
          <a:lstStyle>
            <a:lvl1pPr marL="0" indent="0">
              <a:buNone/>
              <a:defRPr sz="1500" b="1" baseline="0">
                <a:solidFill>
                  <a:srgbClr val="EEF3FA"/>
                </a:solidFill>
              </a:defRPr>
            </a:lvl1pPr>
          </a:lstStyle>
          <a:p>
            <a:pPr lvl="0"/>
            <a:r>
              <a:rPr lang="fr-FR" dirty="0"/>
              <a:t>5</a:t>
            </a:r>
          </a:p>
        </p:txBody>
      </p:sp>
      <p:sp>
        <p:nvSpPr>
          <p:cNvPr id="368" name="Text Placeholder 13"/>
          <p:cNvSpPr>
            <a:spLocks noGrp="1"/>
          </p:cNvSpPr>
          <p:nvPr>
            <p:ph type="body" sz="quarter" idx="39" hasCustomPrompt="1"/>
          </p:nvPr>
        </p:nvSpPr>
        <p:spPr>
          <a:xfrm>
            <a:off x="3204757" y="3627901"/>
            <a:ext cx="3796496" cy="312738"/>
          </a:xfrm>
          <a:prstGeom prst="rect">
            <a:avLst/>
          </a:prstGeom>
          <a:effectLst/>
        </p:spPr>
        <p:txBody>
          <a:bodyPr/>
          <a:lstStyle>
            <a:lvl1pPr marL="0" indent="0">
              <a:buNone/>
              <a:defRPr sz="1500" b="0" baseline="0">
                <a:solidFill>
                  <a:srgbClr val="363636"/>
                </a:solidFill>
              </a:defRPr>
            </a:lvl1pPr>
          </a:lstStyle>
          <a:p>
            <a:pPr lvl="0"/>
            <a:r>
              <a:rPr lang="fr-FR" dirty="0" err="1" smtClean="0"/>
              <a:t>Chapter</a:t>
            </a:r>
            <a:r>
              <a:rPr lang="fr-FR" dirty="0" smtClean="0"/>
              <a:t> 5</a:t>
            </a:r>
            <a:endParaRPr lang="fr-FR" dirty="0"/>
          </a:p>
        </p:txBody>
      </p:sp>
      <p:sp>
        <p:nvSpPr>
          <p:cNvPr id="369" name="Text Placeholder 13"/>
          <p:cNvSpPr>
            <a:spLocks noGrp="1"/>
          </p:cNvSpPr>
          <p:nvPr>
            <p:ph type="body" sz="quarter" idx="40" hasCustomPrompt="1"/>
          </p:nvPr>
        </p:nvSpPr>
        <p:spPr>
          <a:xfrm>
            <a:off x="7001253" y="3624923"/>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72" name="Text Placeholder 13"/>
          <p:cNvSpPr>
            <a:spLocks noGrp="1"/>
          </p:cNvSpPr>
          <p:nvPr>
            <p:ph type="body" sz="quarter" idx="41" hasCustomPrompt="1"/>
          </p:nvPr>
        </p:nvSpPr>
        <p:spPr>
          <a:xfrm>
            <a:off x="2472147" y="4193212"/>
            <a:ext cx="588918" cy="312738"/>
          </a:xfrm>
          <a:prstGeom prst="rect">
            <a:avLst/>
          </a:prstGeom>
          <a:effectLst/>
        </p:spPr>
        <p:txBody>
          <a:bodyPr/>
          <a:lstStyle>
            <a:lvl1pPr marL="0" indent="0">
              <a:buNone/>
              <a:defRPr sz="1500" b="1" baseline="0">
                <a:solidFill>
                  <a:srgbClr val="EEF3FA"/>
                </a:solidFill>
              </a:defRPr>
            </a:lvl1pPr>
          </a:lstStyle>
          <a:p>
            <a:pPr lvl="0"/>
            <a:r>
              <a:rPr lang="fr-FR" dirty="0" smtClean="0"/>
              <a:t>6</a:t>
            </a:r>
            <a:endParaRPr lang="fr-FR" dirty="0"/>
          </a:p>
        </p:txBody>
      </p:sp>
      <p:sp>
        <p:nvSpPr>
          <p:cNvPr id="373" name="Text Placeholder 13"/>
          <p:cNvSpPr>
            <a:spLocks noGrp="1"/>
          </p:cNvSpPr>
          <p:nvPr>
            <p:ph type="body" sz="quarter" idx="42" hasCustomPrompt="1"/>
          </p:nvPr>
        </p:nvSpPr>
        <p:spPr>
          <a:xfrm>
            <a:off x="3209113" y="4193212"/>
            <a:ext cx="3796496" cy="312738"/>
          </a:xfrm>
          <a:prstGeom prst="rect">
            <a:avLst/>
          </a:prstGeom>
          <a:effectLst/>
        </p:spPr>
        <p:txBody>
          <a:bodyPr/>
          <a:lstStyle>
            <a:lvl1pPr marL="0" indent="0">
              <a:buNone/>
              <a:defRPr sz="1500" b="0" baseline="0">
                <a:solidFill>
                  <a:srgbClr val="363636"/>
                </a:solidFill>
              </a:defRPr>
            </a:lvl1pPr>
          </a:lstStyle>
          <a:p>
            <a:pPr lvl="0"/>
            <a:r>
              <a:rPr lang="fr-FR" dirty="0" err="1" smtClean="0"/>
              <a:t>Chapter</a:t>
            </a:r>
            <a:r>
              <a:rPr lang="fr-FR" dirty="0" smtClean="0"/>
              <a:t> 6</a:t>
            </a:r>
            <a:endParaRPr lang="fr-FR" dirty="0"/>
          </a:p>
        </p:txBody>
      </p:sp>
      <p:sp>
        <p:nvSpPr>
          <p:cNvPr id="374" name="Text Placeholder 13"/>
          <p:cNvSpPr>
            <a:spLocks noGrp="1"/>
          </p:cNvSpPr>
          <p:nvPr>
            <p:ph type="body" sz="quarter" idx="43" hasCustomPrompt="1"/>
          </p:nvPr>
        </p:nvSpPr>
        <p:spPr>
          <a:xfrm>
            <a:off x="7005609" y="4190234"/>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77" name="Text Placeholder 13"/>
          <p:cNvSpPr>
            <a:spLocks noGrp="1"/>
          </p:cNvSpPr>
          <p:nvPr>
            <p:ph type="body" sz="quarter" idx="44" hasCustomPrompt="1"/>
          </p:nvPr>
        </p:nvSpPr>
        <p:spPr>
          <a:xfrm>
            <a:off x="2476498" y="1363921"/>
            <a:ext cx="588918" cy="312738"/>
          </a:xfrm>
          <a:prstGeom prst="rect">
            <a:avLst/>
          </a:prstGeom>
          <a:effectLst/>
        </p:spPr>
        <p:txBody>
          <a:bodyPr/>
          <a:lstStyle>
            <a:lvl1pPr marL="0" indent="0">
              <a:buNone/>
              <a:defRPr sz="1500" b="1" baseline="0">
                <a:solidFill>
                  <a:srgbClr val="EEF3FA"/>
                </a:solidFill>
              </a:defRPr>
            </a:lvl1pPr>
          </a:lstStyle>
          <a:p>
            <a:pPr lvl="0"/>
            <a:r>
              <a:rPr lang="fr-FR" dirty="0"/>
              <a:t>1</a:t>
            </a:r>
          </a:p>
        </p:txBody>
      </p:sp>
      <p:sp>
        <p:nvSpPr>
          <p:cNvPr id="378" name="Text Placeholder 13"/>
          <p:cNvSpPr>
            <a:spLocks noGrp="1"/>
          </p:cNvSpPr>
          <p:nvPr>
            <p:ph type="body" sz="quarter" idx="45" hasCustomPrompt="1"/>
          </p:nvPr>
        </p:nvSpPr>
        <p:spPr>
          <a:xfrm>
            <a:off x="3213463" y="1363921"/>
            <a:ext cx="3796496" cy="312738"/>
          </a:xfrm>
          <a:prstGeom prst="rect">
            <a:avLst/>
          </a:prstGeom>
          <a:effectLst/>
        </p:spPr>
        <p:txBody>
          <a:bodyPr/>
          <a:lstStyle>
            <a:lvl1pPr marL="0" indent="0">
              <a:buNone/>
              <a:defRPr sz="1500" b="0" baseline="0">
                <a:solidFill>
                  <a:srgbClr val="363636"/>
                </a:solidFill>
              </a:defRPr>
            </a:lvl1pPr>
          </a:lstStyle>
          <a:p>
            <a:pPr lvl="0"/>
            <a:r>
              <a:rPr lang="fr-FR" dirty="0" err="1" smtClean="0"/>
              <a:t>Chapter</a:t>
            </a:r>
            <a:r>
              <a:rPr lang="fr-FR" dirty="0" smtClean="0"/>
              <a:t> 1</a:t>
            </a:r>
            <a:endParaRPr lang="fr-FR" dirty="0"/>
          </a:p>
        </p:txBody>
      </p:sp>
      <p:sp>
        <p:nvSpPr>
          <p:cNvPr id="379" name="Text Placeholder 13"/>
          <p:cNvSpPr>
            <a:spLocks noGrp="1"/>
          </p:cNvSpPr>
          <p:nvPr>
            <p:ph type="body" sz="quarter" idx="46" hasCustomPrompt="1"/>
          </p:nvPr>
        </p:nvSpPr>
        <p:spPr>
          <a:xfrm>
            <a:off x="7009960" y="1360943"/>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23" name="Espace réservé du texte 4">
            <a:extLst>
              <a:ext uri="{FF2B5EF4-FFF2-40B4-BE49-F238E27FC236}">
                <a16:creationId xmlns:a16="http://schemas.microsoft.com/office/drawing/2014/main" id="{B2C15B89-4A37-463A-9D62-7972F7D8CE1B}"/>
              </a:ext>
            </a:extLst>
          </p:cNvPr>
          <p:cNvSpPr>
            <a:spLocks noGrp="1"/>
          </p:cNvSpPr>
          <p:nvPr>
            <p:ph type="body" sz="quarter" idx="14" hasCustomPrompt="1"/>
          </p:nvPr>
        </p:nvSpPr>
        <p:spPr>
          <a:xfrm>
            <a:off x="3350457" y="6488752"/>
            <a:ext cx="2441485" cy="223515"/>
          </a:xfrm>
          <a:prstGeom prst="rect">
            <a:avLst/>
          </a:prstGeom>
        </p:spPr>
        <p:txBody>
          <a:bodyPr/>
          <a:lstStyle>
            <a:lvl1pPr marL="0" indent="0" algn="ctr">
              <a:buNone/>
              <a:defRPr lang="fr-FR" sz="900" kern="1200" baseline="0" dirty="0">
                <a:solidFill>
                  <a:schemeClr val="accent5">
                    <a:lumMod val="75000"/>
                  </a:schemeClr>
                </a:solidFill>
                <a:latin typeface="+mn-lt"/>
                <a:ea typeface="+mn-ea"/>
                <a:cs typeface="+mn-cs"/>
              </a:defRPr>
            </a:lvl1pPr>
          </a:lstStyle>
          <a:p>
            <a:pPr lvl="0"/>
            <a:r>
              <a:rPr lang="fr-FR" dirty="0"/>
              <a:t>Edit </a:t>
            </a:r>
            <a:r>
              <a:rPr lang="fr-FR" dirty="0" err="1"/>
              <a:t>this</a:t>
            </a:r>
            <a:r>
              <a:rPr lang="fr-FR" dirty="0"/>
              <a:t> part </a:t>
            </a:r>
            <a:r>
              <a:rPr lang="fr-FR" dirty="0" err="1"/>
              <a:t>with</a:t>
            </a:r>
            <a:r>
              <a:rPr lang="fr-FR" dirty="0"/>
              <a:t> </a:t>
            </a:r>
            <a:r>
              <a:rPr lang="fr-FR" dirty="0" err="1"/>
              <a:t>name</a:t>
            </a:r>
            <a:r>
              <a:rPr lang="fr-FR" dirty="0"/>
              <a:t> of division/</a:t>
            </a:r>
            <a:r>
              <a:rPr lang="fr-FR" dirty="0" err="1"/>
              <a:t>subject</a:t>
            </a:r>
            <a:r>
              <a:rPr lang="fr-FR" dirty="0"/>
              <a:t>/</a:t>
            </a:r>
          </a:p>
        </p:txBody>
      </p:sp>
      <p:sp>
        <p:nvSpPr>
          <p:cNvPr id="24" name="Espace réservé du texte 18">
            <a:extLst>
              <a:ext uri="{FF2B5EF4-FFF2-40B4-BE49-F238E27FC236}">
                <a16:creationId xmlns:a16="http://schemas.microsoft.com/office/drawing/2014/main" id="{45E6C432-1F74-4EC7-A3DF-41F1D1DA9C9A}"/>
              </a:ext>
            </a:extLst>
          </p:cNvPr>
          <p:cNvSpPr>
            <a:spLocks noGrp="1"/>
          </p:cNvSpPr>
          <p:nvPr>
            <p:ph type="body" sz="quarter" idx="15" hasCustomPrompt="1"/>
          </p:nvPr>
        </p:nvSpPr>
        <p:spPr>
          <a:xfrm>
            <a:off x="7784108" y="6488752"/>
            <a:ext cx="1044207" cy="219839"/>
          </a:xfrm>
          <a:prstGeom prst="rect">
            <a:avLst/>
          </a:prstGeom>
        </p:spPr>
        <p:txBody>
          <a:bodyPr/>
          <a:lstStyle>
            <a:lvl1pPr marL="0" indent="0" algn="r">
              <a:buNone/>
              <a:defRPr lang="fr-FR" sz="900" kern="1200" baseline="0" dirty="0">
                <a:solidFill>
                  <a:schemeClr val="accent5">
                    <a:lumMod val="75000"/>
                  </a:schemeClr>
                </a:solidFill>
                <a:latin typeface="+mn-lt"/>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fr-FR" dirty="0"/>
              <a:t>Date</a:t>
            </a:r>
          </a:p>
        </p:txBody>
      </p:sp>
      <p:pic>
        <p:nvPicPr>
          <p:cNvPr id="25" name="Image 17">
            <a:extLst>
              <a:ext uri="{FF2B5EF4-FFF2-40B4-BE49-F238E27FC236}">
                <a16:creationId xmlns:a16="http://schemas.microsoft.com/office/drawing/2014/main" id="{79E9A98E-993D-477B-9622-48FB20EDDD8B}"/>
              </a:ext>
            </a:extLst>
          </p:cNvPr>
          <p:cNvPicPr preferRelativeResize="0">
            <a:picLocks/>
          </p:cNvPicPr>
          <p:nvPr userDrawn="1"/>
        </p:nvPicPr>
        <p:blipFill>
          <a:blip r:embed="rId2" cstate="hqprint">
            <a:extLst>
              <a:ext uri="{28A0092B-C50C-407E-A947-70E740481C1C}">
                <a14:useLocalDpi xmlns:a14="http://schemas.microsoft.com/office/drawing/2010/main" val="0"/>
              </a:ext>
            </a:extLst>
          </a:blip>
          <a:stretch>
            <a:fillRect/>
          </a:stretch>
        </p:blipFill>
        <p:spPr>
          <a:xfrm>
            <a:off x="371255" y="6352628"/>
            <a:ext cx="1004807" cy="499343"/>
          </a:xfrm>
          <a:prstGeom prst="rect">
            <a:avLst/>
          </a:prstGeom>
        </p:spPr>
      </p:pic>
    </p:spTree>
    <p:extLst>
      <p:ext uri="{BB962C8B-B14F-4D97-AF65-F5344CB8AC3E}">
        <p14:creationId xmlns:p14="http://schemas.microsoft.com/office/powerpoint/2010/main" val="335498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7" name="Rectangle 6"/>
          <p:cNvSpPr/>
          <p:nvPr userDrawn="1"/>
        </p:nvSpPr>
        <p:spPr>
          <a:xfrm>
            <a:off x="-799" y="30"/>
            <a:ext cx="9143998" cy="3335383"/>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8" name="Text Placeholder 24"/>
          <p:cNvSpPr>
            <a:spLocks noGrp="1"/>
          </p:cNvSpPr>
          <p:nvPr>
            <p:ph type="body" sz="quarter" idx="11" hasCustomPrompt="1"/>
          </p:nvPr>
        </p:nvSpPr>
        <p:spPr>
          <a:xfrm>
            <a:off x="1609718" y="3655002"/>
            <a:ext cx="5922963" cy="606692"/>
          </a:xfrm>
          <a:prstGeom prst="rect">
            <a:avLst/>
          </a:prstGeom>
          <a:effectLst/>
        </p:spPr>
        <p:txBody>
          <a:bodyPr/>
          <a:lstStyle>
            <a:lvl1pPr marL="0" indent="0">
              <a:buNone/>
              <a:defRPr b="1" baseline="0">
                <a:solidFill>
                  <a:srgbClr val="0077D4"/>
                </a:solidFill>
              </a:defRPr>
            </a:lvl1pPr>
          </a:lstStyle>
          <a:p>
            <a:pPr lvl="0"/>
            <a:r>
              <a:rPr lang="en-US" dirty="0"/>
              <a:t>Transition Slide Headline</a:t>
            </a:r>
            <a:endParaRPr lang="fr-FR" dirty="0"/>
          </a:p>
        </p:txBody>
      </p:sp>
      <p:sp>
        <p:nvSpPr>
          <p:cNvPr id="9" name="Text Placeholder 24"/>
          <p:cNvSpPr>
            <a:spLocks noGrp="1"/>
          </p:cNvSpPr>
          <p:nvPr>
            <p:ph type="body" sz="quarter" idx="12" hasCustomPrompt="1"/>
          </p:nvPr>
        </p:nvSpPr>
        <p:spPr>
          <a:xfrm>
            <a:off x="1609718" y="4444580"/>
            <a:ext cx="5922963" cy="606692"/>
          </a:xfrm>
          <a:prstGeom prst="rect">
            <a:avLst/>
          </a:prstGeom>
        </p:spPr>
        <p:txBody>
          <a:bodyPr/>
          <a:lstStyle>
            <a:lvl1pPr marL="0" indent="0">
              <a:buNone/>
              <a:defRPr sz="1500" b="1" baseline="0">
                <a:solidFill>
                  <a:srgbClr val="363636"/>
                </a:solidFill>
              </a:defRPr>
            </a:lvl1pPr>
          </a:lstStyle>
          <a:p>
            <a:pPr lvl="0"/>
            <a:r>
              <a:rPr lang="en-US" dirty="0"/>
              <a:t>Additional details</a:t>
            </a:r>
            <a:endParaRPr lang="fr-FR" dirty="0"/>
          </a:p>
        </p:txBody>
      </p:sp>
      <p:sp>
        <p:nvSpPr>
          <p:cNvPr id="12" name="Text Placeholder 24"/>
          <p:cNvSpPr>
            <a:spLocks noGrp="1"/>
          </p:cNvSpPr>
          <p:nvPr>
            <p:ph type="body" sz="quarter" idx="13" hasCustomPrompt="1"/>
          </p:nvPr>
        </p:nvSpPr>
        <p:spPr>
          <a:xfrm>
            <a:off x="1609718" y="1845099"/>
            <a:ext cx="1124397" cy="1155593"/>
          </a:xfrm>
          <a:prstGeom prst="rect">
            <a:avLst/>
          </a:prstGeom>
          <a:effectLst/>
        </p:spPr>
        <p:txBody>
          <a:bodyPr/>
          <a:lstStyle>
            <a:lvl1pPr marL="0" indent="0" algn="l">
              <a:buNone/>
              <a:defRPr sz="6000" b="1" baseline="0">
                <a:solidFill>
                  <a:schemeClr val="bg1"/>
                </a:solidFill>
              </a:defRPr>
            </a:lvl1pPr>
          </a:lstStyle>
          <a:p>
            <a:pPr lvl="0"/>
            <a:r>
              <a:rPr lang="en-US" dirty="0"/>
              <a:t>X.</a:t>
            </a:r>
            <a:endParaRPr lang="fr-FR" dirty="0"/>
          </a:p>
        </p:txBody>
      </p:sp>
      <p:sp>
        <p:nvSpPr>
          <p:cNvPr id="18" name="TextBox 24">
            <a:extLst>
              <a:ext uri="{FF2B5EF4-FFF2-40B4-BE49-F238E27FC236}">
                <a16:creationId xmlns:a16="http://schemas.microsoft.com/office/drawing/2014/main" id="{32CB077F-C1D5-4E1E-BAAD-0EEA4B0940FC}"/>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20" name="TextBox 24">
            <a:extLst>
              <a:ext uri="{FF2B5EF4-FFF2-40B4-BE49-F238E27FC236}">
                <a16:creationId xmlns:a16="http://schemas.microsoft.com/office/drawing/2014/main" id="{08F0A3B2-AC19-4C50-99B8-8ED9D3AC1147}"/>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cxnSp>
        <p:nvCxnSpPr>
          <p:cNvPr id="31" name="Straight Connector 14">
            <a:extLst>
              <a:ext uri="{FF2B5EF4-FFF2-40B4-BE49-F238E27FC236}">
                <a16:creationId xmlns:a16="http://schemas.microsoft.com/office/drawing/2014/main" id="{EB745C22-0374-44D0-9FFA-C71B9E5A5145}"/>
              </a:ext>
            </a:extLst>
          </p:cNvPr>
          <p:cNvCxnSpPr/>
          <p:nvPr userDrawn="1"/>
        </p:nvCxnSpPr>
        <p:spPr>
          <a:xfrm>
            <a:off x="2296103" y="6324866"/>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26093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Red">
    <p:spTree>
      <p:nvGrpSpPr>
        <p:cNvPr id="1" name=""/>
        <p:cNvGrpSpPr/>
        <p:nvPr/>
      </p:nvGrpSpPr>
      <p:grpSpPr>
        <a:xfrm>
          <a:off x="0" y="0"/>
          <a:ext cx="0" cy="0"/>
          <a:chOff x="0" y="0"/>
          <a:chExt cx="0" cy="0"/>
        </a:xfrm>
      </p:grpSpPr>
      <p:sp>
        <p:nvSpPr>
          <p:cNvPr id="15" name="Rectangle 14"/>
          <p:cNvSpPr/>
          <p:nvPr userDrawn="1"/>
        </p:nvSpPr>
        <p:spPr>
          <a:xfrm>
            <a:off x="0" y="1348826"/>
            <a:ext cx="9144000" cy="651911"/>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userDrawn="1"/>
        </p:nvSpPr>
        <p:spPr>
          <a:xfrm>
            <a:off x="2286000" y="2967342"/>
            <a:ext cx="4572000" cy="715581"/>
          </a:xfrm>
          <a:prstGeom prst="rect">
            <a:avLst/>
          </a:prstGeom>
        </p:spPr>
        <p:txBody>
          <a:bodyPr>
            <a:spAutoFit/>
          </a:bodyPr>
          <a:lstStyle/>
          <a:p>
            <a:r>
              <a:rPr lang="fr-FR" sz="1350" dirty="0">
                <a:effectLst/>
              </a:rPr>
              <a:t> </a:t>
            </a:r>
          </a:p>
          <a:p>
            <a:r>
              <a:rPr lang="fr-FR" sz="1350" dirty="0"/>
              <a:t/>
            </a:r>
            <a:br>
              <a:rPr lang="fr-FR" sz="1350" dirty="0"/>
            </a:br>
            <a:endParaRPr lang="fr-FR" sz="1350" dirty="0"/>
          </a:p>
        </p:txBody>
      </p:sp>
      <p:sp>
        <p:nvSpPr>
          <p:cNvPr id="14" name="Picture Placeholder 7">
            <a:extLst>
              <a:ext uri="{FF2B5EF4-FFF2-40B4-BE49-F238E27FC236}">
                <a16:creationId xmlns:a16="http://schemas.microsoft.com/office/drawing/2014/main" id="{314AC297-7417-4087-8F26-862CACB9B3E6}"/>
              </a:ext>
            </a:extLst>
          </p:cNvPr>
          <p:cNvSpPr>
            <a:spLocks noGrp="1" noChangeAspect="1"/>
          </p:cNvSpPr>
          <p:nvPr>
            <p:ph type="pic" sz="quarter" idx="19" hasCustomPrompt="1"/>
          </p:nvPr>
        </p:nvSpPr>
        <p:spPr>
          <a:xfrm>
            <a:off x="0" y="1987916"/>
            <a:ext cx="9144000" cy="4870107"/>
          </a:xfrm>
          <a:prstGeom prst="rect">
            <a:avLst/>
          </a:prstGeom>
          <a:solidFill>
            <a:schemeClr val="bg1"/>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8" name="Title 1">
            <a:extLst>
              <a:ext uri="{FF2B5EF4-FFF2-40B4-BE49-F238E27FC236}">
                <a16:creationId xmlns:a16="http://schemas.microsoft.com/office/drawing/2014/main" id="{77BB688A-2918-4802-ACAC-AD9371D9ED34}"/>
              </a:ext>
            </a:extLst>
          </p:cNvPr>
          <p:cNvSpPr>
            <a:spLocks noGrp="1"/>
          </p:cNvSpPr>
          <p:nvPr>
            <p:ph type="ctrTitle" hasCustomPrompt="1"/>
          </p:nvPr>
        </p:nvSpPr>
        <p:spPr>
          <a:xfrm>
            <a:off x="1581803" y="320332"/>
            <a:ext cx="7409995"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pic>
        <p:nvPicPr>
          <p:cNvPr id="19" name="Picture 10">
            <a:extLst>
              <a:ext uri="{FF2B5EF4-FFF2-40B4-BE49-F238E27FC236}">
                <a16:creationId xmlns:a16="http://schemas.microsoft.com/office/drawing/2014/main" id="{E4875B0F-69D1-45A8-8BA3-EFD912393A8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2202" y="61518"/>
            <a:ext cx="1302403" cy="1218446"/>
          </a:xfrm>
          <a:prstGeom prst="rect">
            <a:avLst/>
          </a:prstGeom>
        </p:spPr>
      </p:pic>
      <p:sp>
        <p:nvSpPr>
          <p:cNvPr id="20" name="Subtitle 2">
            <a:extLst>
              <a:ext uri="{FF2B5EF4-FFF2-40B4-BE49-F238E27FC236}">
                <a16:creationId xmlns:a16="http://schemas.microsoft.com/office/drawing/2014/main" id="{D7E73F48-D656-4817-AA1E-8C2BF676A161}"/>
              </a:ext>
            </a:extLst>
          </p:cNvPr>
          <p:cNvSpPr>
            <a:spLocks noGrp="1"/>
          </p:cNvSpPr>
          <p:nvPr>
            <p:ph type="subTitle" idx="1" hasCustomPrompt="1"/>
          </p:nvPr>
        </p:nvSpPr>
        <p:spPr>
          <a:xfrm>
            <a:off x="1581802" y="1468022"/>
            <a:ext cx="7409995"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spTree>
    <p:extLst>
      <p:ext uri="{BB962C8B-B14F-4D97-AF65-F5344CB8AC3E}">
        <p14:creationId xmlns:p14="http://schemas.microsoft.com/office/powerpoint/2010/main" val="3491796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692853"/>
      </p:ext>
    </p:extLst>
  </p:cSld>
  <p:clrMap bg1="lt1" tx1="dk1" bg2="lt2" tx2="dk2" accent1="accent1" accent2="accent2" accent3="accent3" accent4="accent4" accent5="accent5" accent6="accent6" hlink="hlink" folHlink="folHlink"/>
  <p:sldLayoutIdLst>
    <p:sldLayoutId id="2147483705" r:id="rId1"/>
    <p:sldLayoutId id="2147483754" r:id="rId2"/>
    <p:sldLayoutId id="2147483773" r:id="rId3"/>
    <p:sldLayoutId id="2147483778" r:id="rId4"/>
    <p:sldLayoutId id="2147483777" r:id="rId5"/>
    <p:sldLayoutId id="2147483774" r:id="rId6"/>
    <p:sldLayoutId id="2147483775" r:id="rId7"/>
    <p:sldLayoutId id="2147483776"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7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382ED0C-0F3E-42B6-9FF5-BDB64E571358}"/>
              </a:ext>
            </a:extLst>
          </p:cNvPr>
          <p:cNvSpPr>
            <a:spLocks noGrp="1"/>
          </p:cNvSpPr>
          <p:nvPr>
            <p:ph type="ctrTitle"/>
          </p:nvPr>
        </p:nvSpPr>
        <p:spPr>
          <a:xfrm>
            <a:off x="1581802" y="129832"/>
            <a:ext cx="7409995" cy="800302"/>
          </a:xfrm>
        </p:spPr>
        <p:txBody>
          <a:bodyPr/>
          <a:lstStyle/>
          <a:p>
            <a:r>
              <a:rPr lang="fr-FR" sz="2800" dirty="0"/>
              <a:t>Septième réunion </a:t>
            </a:r>
            <a:r>
              <a:rPr lang="fr-FR" sz="2800" dirty="0" smtClean="0"/>
              <a:t>de coordination annuelle </a:t>
            </a:r>
            <a:r>
              <a:rPr lang="fr-FR" sz="2800" dirty="0"/>
              <a:t>des centres de catégorie 2 actifs dans le domaine du patrimoine culturel immatériel</a:t>
            </a:r>
            <a:endParaRPr lang="en-US" sz="1400" b="0" dirty="0"/>
          </a:p>
        </p:txBody>
      </p:sp>
      <p:sp>
        <p:nvSpPr>
          <p:cNvPr id="5" name="Sous-titre 4">
            <a:extLst>
              <a:ext uri="{FF2B5EF4-FFF2-40B4-BE49-F238E27FC236}">
                <a16:creationId xmlns:a16="http://schemas.microsoft.com/office/drawing/2014/main" id="{9D22C577-D6BF-4066-B26F-7BD83E498468}"/>
              </a:ext>
            </a:extLst>
          </p:cNvPr>
          <p:cNvSpPr>
            <a:spLocks noGrp="1"/>
          </p:cNvSpPr>
          <p:nvPr>
            <p:ph type="subTitle" idx="1"/>
          </p:nvPr>
        </p:nvSpPr>
        <p:spPr>
          <a:xfrm>
            <a:off x="1581801" y="1555653"/>
            <a:ext cx="7409995" cy="397532"/>
          </a:xfrm>
        </p:spPr>
        <p:txBody>
          <a:bodyPr/>
          <a:lstStyle/>
          <a:p>
            <a:r>
              <a:rPr lang="fr-FR" sz="1800" b="1" dirty="0"/>
              <a:t>Alger, Algérie, 2-3 septembre 2019</a:t>
            </a:r>
          </a:p>
        </p:txBody>
      </p:sp>
    </p:spTree>
    <p:extLst>
      <p:ext uri="{BB962C8B-B14F-4D97-AF65-F5344CB8AC3E}">
        <p14:creationId xmlns:p14="http://schemas.microsoft.com/office/powerpoint/2010/main" val="1695372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fr-FR" sz="3200" b="1" dirty="0"/>
              <a:t>Nouveau cadre de gestion pour les </a:t>
            </a:r>
            <a:r>
              <a:rPr lang="fr-FR" sz="3200" b="1" dirty="0" smtClean="0"/>
              <a:t>CC2 </a:t>
            </a:r>
            <a:r>
              <a:rPr lang="en-US" sz="3200" b="1" dirty="0" smtClean="0"/>
              <a:t>(2</a:t>
            </a:r>
            <a:r>
              <a:rPr lang="en-US" sz="3200" b="1" dirty="0" smtClean="0"/>
              <a:t>) </a:t>
            </a:r>
            <a:r>
              <a:rPr lang="en-US" sz="3200" b="1" dirty="0"/>
              <a:t/>
            </a:r>
            <a:br>
              <a:rPr lang="en-US" sz="3200" b="1" dirty="0"/>
            </a:br>
            <a:endParaRPr lang="fr-FR" sz="3200" b="1" dirty="0"/>
          </a:p>
        </p:txBody>
      </p:sp>
      <p:sp>
        <p:nvSpPr>
          <p:cNvPr id="7" name="Content Placeholder 2"/>
          <p:cNvSpPr txBox="1">
            <a:spLocks/>
          </p:cNvSpPr>
          <p:nvPr/>
        </p:nvSpPr>
        <p:spPr bwMode="auto">
          <a:xfrm>
            <a:off x="482818" y="1196314"/>
            <a:ext cx="7655342" cy="3603336"/>
          </a:xfrm>
          <a:prstGeom prst="rect">
            <a:avLst/>
          </a:prstGeom>
          <a:ln>
            <a:miter lim="800000"/>
            <a:headEnd/>
            <a:tailEnd/>
          </a:ln>
        </p:spPr>
        <p:txBody>
          <a:bodyPr/>
          <a:lstStyle/>
          <a:p>
            <a:pPr marL="342900" indent="-342900" defTabSz="354013">
              <a:spcBef>
                <a:spcPts val="1000"/>
              </a:spcBef>
              <a:buClr>
                <a:srgbClr val="339966"/>
              </a:buClr>
              <a:buSzPct val="80000"/>
              <a:buFont typeface="Arial" panose="020B0604020202020204" pitchFamily="34" charset="0"/>
              <a:buChar char="•"/>
              <a:defRPr/>
            </a:pPr>
            <a:r>
              <a:rPr lang="fr-FR" sz="2800" dirty="0">
                <a:ea typeface="+mj-ea"/>
                <a:cs typeface="Arial" panose="020B0604020202020204" pitchFamily="34" charset="0"/>
              </a:rPr>
              <a:t>Les demandes de renouvellement doivent être soumises </a:t>
            </a:r>
            <a:r>
              <a:rPr lang="fr-FR" sz="2800" u="sng" dirty="0">
                <a:ea typeface="+mj-ea"/>
                <a:cs typeface="Arial" panose="020B0604020202020204" pitchFamily="34" charset="0"/>
              </a:rPr>
              <a:t>par l'État membre </a:t>
            </a:r>
            <a:r>
              <a:rPr lang="fr-FR" sz="2800" dirty="0">
                <a:ea typeface="+mj-ea"/>
                <a:cs typeface="Arial" panose="020B0604020202020204" pitchFamily="34" charset="0"/>
              </a:rPr>
              <a:t>concerné au moins 24 mois avant l'expiration de l'accord.</a:t>
            </a:r>
          </a:p>
          <a:p>
            <a:pPr marL="342900" indent="-342900" defTabSz="354013">
              <a:spcBef>
                <a:spcPts val="1000"/>
              </a:spcBef>
              <a:buClr>
                <a:srgbClr val="339966"/>
              </a:buClr>
              <a:buSzPct val="80000"/>
              <a:buFont typeface="Arial" panose="020B0604020202020204" pitchFamily="34" charset="0"/>
              <a:buChar char="•"/>
              <a:defRPr/>
            </a:pPr>
            <a:r>
              <a:rPr lang="fr-FR" sz="2800" dirty="0">
                <a:ea typeface="+mj-ea"/>
                <a:cs typeface="Arial" panose="020B0604020202020204" pitchFamily="34" charset="0"/>
              </a:rPr>
              <a:t>Les évaluations </a:t>
            </a:r>
            <a:r>
              <a:rPr lang="fr-FR" sz="2800" dirty="0" smtClean="0">
                <a:ea typeface="+mj-ea"/>
                <a:cs typeface="Arial" panose="020B0604020202020204" pitchFamily="34" charset="0"/>
              </a:rPr>
              <a:t>sont </a:t>
            </a:r>
            <a:r>
              <a:rPr lang="fr-FR" sz="2800" dirty="0">
                <a:ea typeface="+mj-ea"/>
                <a:cs typeface="Arial" panose="020B0604020202020204" pitchFamily="34" charset="0"/>
              </a:rPr>
              <a:t>examinées par un comité d'examen intersectoriel, qui recommandera </a:t>
            </a:r>
            <a:r>
              <a:rPr lang="fr-FR" sz="2800" dirty="0" smtClean="0">
                <a:ea typeface="+mj-ea"/>
                <a:cs typeface="Arial" panose="020B0604020202020204" pitchFamily="34" charset="0"/>
              </a:rPr>
              <a:t>à la Directrice générale de l’UNESCO de </a:t>
            </a:r>
            <a:r>
              <a:rPr lang="fr-FR" sz="2800" dirty="0">
                <a:ea typeface="+mj-ea"/>
                <a:cs typeface="Arial" panose="020B0604020202020204" pitchFamily="34" charset="0"/>
              </a:rPr>
              <a:t>renouveler </a:t>
            </a:r>
            <a:r>
              <a:rPr lang="fr-FR" sz="2800" dirty="0" smtClean="0">
                <a:ea typeface="+mj-ea"/>
                <a:cs typeface="Arial" panose="020B0604020202020204" pitchFamily="34" charset="0"/>
              </a:rPr>
              <a:t>ou non un </a:t>
            </a:r>
            <a:r>
              <a:rPr lang="fr-FR" sz="2800" dirty="0">
                <a:ea typeface="+mj-ea"/>
                <a:cs typeface="Arial" panose="020B0604020202020204" pitchFamily="34" charset="0"/>
              </a:rPr>
              <a:t>accord.</a:t>
            </a:r>
          </a:p>
          <a:p>
            <a:pPr marL="342900" indent="-342900" defTabSz="354013">
              <a:spcBef>
                <a:spcPts val="1000"/>
              </a:spcBef>
              <a:buClr>
                <a:srgbClr val="339966"/>
              </a:buClr>
              <a:buSzPct val="80000"/>
              <a:buFont typeface="Arial" panose="020B0604020202020204" pitchFamily="34" charset="0"/>
              <a:buChar char="•"/>
              <a:defRPr/>
            </a:pPr>
            <a:r>
              <a:rPr lang="fr-FR" sz="2800" dirty="0">
                <a:ea typeface="+mj-ea"/>
                <a:cs typeface="Arial" panose="020B0604020202020204" pitchFamily="34" charset="0"/>
              </a:rPr>
              <a:t>Il est proposé d’augmenter la durée des accords à </a:t>
            </a:r>
            <a:r>
              <a:rPr lang="fr-FR" sz="2800" u="sng" dirty="0">
                <a:ea typeface="+mj-ea"/>
                <a:cs typeface="Arial" panose="020B0604020202020204" pitchFamily="34" charset="0"/>
              </a:rPr>
              <a:t>huit ans </a:t>
            </a:r>
            <a:r>
              <a:rPr lang="fr-FR" sz="2800" dirty="0">
                <a:ea typeface="+mj-ea"/>
                <a:cs typeface="Arial" panose="020B0604020202020204" pitchFamily="34" charset="0"/>
              </a:rPr>
              <a:t>au maximum;</a:t>
            </a:r>
            <a:endParaRPr lang="en-US" sz="2800" dirty="0">
              <a:ea typeface="+mj-ea"/>
              <a:cs typeface="Arial" panose="020B0604020202020204" pitchFamily="34" charset="0"/>
            </a:endParaRPr>
          </a:p>
          <a:p>
            <a:pPr marL="342900" indent="-342900" defTabSz="354013">
              <a:spcBef>
                <a:spcPts val="1000"/>
              </a:spcBef>
              <a:buClr>
                <a:srgbClr val="339966"/>
              </a:buClr>
              <a:buSzPct val="80000"/>
              <a:buFont typeface="Wingdings" panose="05000000000000000000" pitchFamily="2" charset="2"/>
              <a:buChar char="§"/>
              <a:defRPr/>
            </a:pPr>
            <a:endParaRPr lang="en-GB" sz="2800" dirty="0">
              <a:latin typeface="Arial" panose="020B0604020202020204" pitchFamily="34" charset="0"/>
              <a:ea typeface="+mj-ea"/>
              <a:cs typeface="Arial" panose="020B0604020202020204" pitchFamily="34" charset="0"/>
            </a:endParaRPr>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9" name="Text Placeholder 3"/>
          <p:cNvSpPr>
            <a:spLocks noGrp="1"/>
          </p:cNvSpPr>
          <p:nvPr>
            <p:ph type="body" sz="quarter" idx="14"/>
          </p:nvPr>
        </p:nvSpPr>
        <p:spPr>
          <a:xfrm>
            <a:off x="2435382" y="6430694"/>
            <a:ext cx="4273236" cy="322341"/>
          </a:xfrm>
        </p:spPr>
        <p:txBody>
          <a:bodyPr/>
          <a:lstStyle/>
          <a:p>
            <a:r>
              <a:rPr lang="fr-FR" sz="1200" dirty="0"/>
              <a:t>Septième réunion </a:t>
            </a:r>
            <a:r>
              <a:rPr lang="fr-FR" sz="1200" dirty="0" smtClean="0"/>
              <a:t>de </a:t>
            </a:r>
            <a:r>
              <a:rPr lang="fr-FR" sz="1200" dirty="0"/>
              <a:t>coordination </a:t>
            </a:r>
            <a:r>
              <a:rPr lang="fr-FR" sz="1200" dirty="0" smtClean="0"/>
              <a:t>annuelle des CC2</a:t>
            </a:r>
            <a:endParaRPr lang="fr-FR" dirty="0"/>
          </a:p>
        </p:txBody>
      </p:sp>
      <p:sp>
        <p:nvSpPr>
          <p:cNvPr id="10" name="Text Placeholder 4"/>
          <p:cNvSpPr>
            <a:spLocks noGrp="1"/>
          </p:cNvSpPr>
          <p:nvPr>
            <p:ph type="body" sz="quarter" idx="15"/>
          </p:nvPr>
        </p:nvSpPr>
        <p:spPr>
          <a:xfrm>
            <a:off x="6817360" y="6416144"/>
            <a:ext cx="2298263" cy="322341"/>
          </a:xfrm>
        </p:spPr>
        <p:txBody>
          <a:bodyPr/>
          <a:lstStyle/>
          <a:p>
            <a:r>
              <a:rPr lang="fr-FR" dirty="0"/>
              <a:t> </a:t>
            </a:r>
            <a:r>
              <a:rPr lang="fr-FR" sz="1200" dirty="0"/>
              <a:t>Alger, </a:t>
            </a:r>
            <a:r>
              <a:rPr lang="fr-FR" sz="1200" dirty="0" smtClean="0"/>
              <a:t>2- </a:t>
            </a:r>
            <a:r>
              <a:rPr lang="fr-FR" sz="1200" dirty="0"/>
              <a:t>3 septembre 2019</a:t>
            </a:r>
          </a:p>
        </p:txBody>
      </p:sp>
    </p:spTree>
    <p:extLst>
      <p:ext uri="{BB962C8B-B14F-4D97-AF65-F5344CB8AC3E}">
        <p14:creationId xmlns:p14="http://schemas.microsoft.com/office/powerpoint/2010/main" val="4270162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fr-FR" sz="3200" b="1" dirty="0"/>
              <a:t>Nouveau cadre de gestion pour les </a:t>
            </a:r>
            <a:r>
              <a:rPr lang="fr-FR" sz="3200" b="1" dirty="0" smtClean="0"/>
              <a:t>CC2 </a:t>
            </a:r>
            <a:r>
              <a:rPr lang="en-US" sz="3200" b="1" dirty="0" smtClean="0"/>
              <a:t>(3</a:t>
            </a:r>
            <a:r>
              <a:rPr lang="en-US" sz="3200" b="1" dirty="0" smtClean="0"/>
              <a:t>) </a:t>
            </a:r>
            <a:r>
              <a:rPr lang="en-US" sz="3200" b="1" dirty="0"/>
              <a:t/>
            </a:r>
            <a:br>
              <a:rPr lang="en-US" sz="3200" b="1" dirty="0"/>
            </a:br>
            <a:endParaRPr lang="fr-FR" sz="3200" b="1" dirty="0"/>
          </a:p>
        </p:txBody>
      </p:sp>
      <p:sp>
        <p:nvSpPr>
          <p:cNvPr id="7" name="Content Placeholder 2"/>
          <p:cNvSpPr txBox="1">
            <a:spLocks/>
          </p:cNvSpPr>
          <p:nvPr/>
        </p:nvSpPr>
        <p:spPr bwMode="auto">
          <a:xfrm>
            <a:off x="482818" y="1196314"/>
            <a:ext cx="7797581" cy="3603336"/>
          </a:xfrm>
          <a:prstGeom prst="rect">
            <a:avLst/>
          </a:prstGeom>
          <a:ln>
            <a:miter lim="800000"/>
            <a:headEnd/>
            <a:tailEnd/>
          </a:ln>
        </p:spPr>
        <p:txBody>
          <a:bodyPr/>
          <a:lstStyle/>
          <a:p>
            <a:pPr marL="342900" indent="-342900" defTabSz="354013">
              <a:spcBef>
                <a:spcPts val="1000"/>
              </a:spcBef>
              <a:buClr>
                <a:srgbClr val="339966"/>
              </a:buClr>
              <a:buSzPct val="80000"/>
              <a:buFont typeface="Arial" panose="020B0604020202020204" pitchFamily="34" charset="0"/>
              <a:buChar char="•"/>
              <a:defRPr/>
            </a:pPr>
            <a:r>
              <a:rPr lang="fr-FR" sz="3200" dirty="0">
                <a:ea typeface="+mj-ea"/>
                <a:cs typeface="Arial" panose="020B0604020202020204" pitchFamily="34" charset="0"/>
              </a:rPr>
              <a:t>Entrée en vigueur des accords à la date de signature;</a:t>
            </a:r>
          </a:p>
          <a:p>
            <a:pPr marL="342900" indent="-342900" defTabSz="354013">
              <a:spcBef>
                <a:spcPts val="1000"/>
              </a:spcBef>
              <a:buClr>
                <a:srgbClr val="339966"/>
              </a:buClr>
              <a:buSzPct val="80000"/>
              <a:buFont typeface="Arial" panose="020B0604020202020204" pitchFamily="34" charset="0"/>
              <a:buChar char="•"/>
              <a:defRPr/>
            </a:pPr>
            <a:r>
              <a:rPr lang="fr-FR" sz="3200" dirty="0">
                <a:ea typeface="+mj-ea"/>
                <a:cs typeface="Arial" panose="020B0604020202020204" pitchFamily="34" charset="0"/>
              </a:rPr>
              <a:t>Contribution annuelle de 1 000 dollars par </a:t>
            </a:r>
            <a:r>
              <a:rPr lang="fr-FR" sz="3200" dirty="0" smtClean="0">
                <a:ea typeface="+mj-ea"/>
                <a:cs typeface="Arial" panose="020B0604020202020204" pitchFamily="34" charset="0"/>
              </a:rPr>
              <a:t>centre</a:t>
            </a:r>
            <a:endParaRPr lang="fr-FR" sz="3200" dirty="0">
              <a:ea typeface="+mj-ea"/>
              <a:cs typeface="Arial" panose="020B0604020202020204" pitchFamily="34" charset="0"/>
            </a:endParaRPr>
          </a:p>
          <a:p>
            <a:pPr marL="342900" indent="-342900" defTabSz="354013">
              <a:spcBef>
                <a:spcPts val="1000"/>
              </a:spcBef>
              <a:buClr>
                <a:srgbClr val="339966"/>
              </a:buClr>
              <a:buSzPct val="80000"/>
              <a:buFont typeface="Arial" panose="020B0604020202020204" pitchFamily="34" charset="0"/>
              <a:buChar char="•"/>
              <a:defRPr/>
            </a:pPr>
            <a:r>
              <a:rPr lang="fr-FR" sz="3200" dirty="0">
                <a:ea typeface="+mj-ea"/>
                <a:cs typeface="Arial" panose="020B0604020202020204" pitchFamily="34" charset="0"/>
              </a:rPr>
              <a:t>Les accords sont tripartites - signés par 2 parties et le centre </a:t>
            </a:r>
            <a:r>
              <a:rPr lang="fr-FR" sz="3200" dirty="0" smtClean="0">
                <a:ea typeface="+mj-ea"/>
                <a:cs typeface="Arial" panose="020B0604020202020204" pitchFamily="34" charset="0"/>
              </a:rPr>
              <a:t>ou l’institut </a:t>
            </a:r>
            <a:r>
              <a:rPr lang="fr-FR" sz="3200" dirty="0">
                <a:ea typeface="+mj-ea"/>
                <a:cs typeface="Arial" panose="020B0604020202020204" pitchFamily="34" charset="0"/>
              </a:rPr>
              <a:t>concerné</a:t>
            </a:r>
            <a:endParaRPr lang="en-US" sz="2400" i="1" dirty="0" smtClean="0"/>
          </a:p>
          <a:p>
            <a:pPr defTabSz="354013">
              <a:spcBef>
                <a:spcPts val="1000"/>
              </a:spcBef>
              <a:buClr>
                <a:srgbClr val="339966"/>
              </a:buClr>
              <a:buSzPct val="80000"/>
              <a:defRPr/>
            </a:pPr>
            <a:endParaRPr lang="en-US" sz="3200" dirty="0">
              <a:ea typeface="+mj-ea"/>
              <a:cs typeface="Arial" panose="020B0604020202020204" pitchFamily="34" charset="0"/>
            </a:endParaRPr>
          </a:p>
          <a:p>
            <a:pPr marL="342900" indent="-342900" defTabSz="354013">
              <a:spcBef>
                <a:spcPts val="1000"/>
              </a:spcBef>
              <a:buClr>
                <a:srgbClr val="339966"/>
              </a:buClr>
              <a:buSzPct val="80000"/>
              <a:buFont typeface="Wingdings" panose="05000000000000000000" pitchFamily="2" charset="2"/>
              <a:buChar char="§"/>
              <a:defRPr/>
            </a:pPr>
            <a:endParaRPr lang="en-GB" sz="3200" dirty="0">
              <a:latin typeface="Arial" panose="020B0604020202020204" pitchFamily="34" charset="0"/>
              <a:ea typeface="+mj-ea"/>
              <a:cs typeface="Arial" panose="020B0604020202020204" pitchFamily="34" charset="0"/>
            </a:endParaRPr>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9" name="Text Placeholder 3"/>
          <p:cNvSpPr>
            <a:spLocks noGrp="1"/>
          </p:cNvSpPr>
          <p:nvPr>
            <p:ph type="body" sz="quarter" idx="14"/>
          </p:nvPr>
        </p:nvSpPr>
        <p:spPr>
          <a:xfrm>
            <a:off x="2435382" y="6430694"/>
            <a:ext cx="4273236" cy="322341"/>
          </a:xfrm>
        </p:spPr>
        <p:txBody>
          <a:bodyPr/>
          <a:lstStyle/>
          <a:p>
            <a:r>
              <a:rPr lang="fr-FR" sz="1200" dirty="0"/>
              <a:t>Septième réunion </a:t>
            </a:r>
            <a:r>
              <a:rPr lang="fr-FR" sz="1200" dirty="0" smtClean="0"/>
              <a:t>de </a:t>
            </a:r>
            <a:r>
              <a:rPr lang="fr-FR" sz="1200" dirty="0"/>
              <a:t>coordination </a:t>
            </a:r>
            <a:r>
              <a:rPr lang="fr-FR" sz="1200" dirty="0" smtClean="0"/>
              <a:t>annuelle des CC2</a:t>
            </a:r>
            <a:endParaRPr lang="fr-FR" dirty="0"/>
          </a:p>
        </p:txBody>
      </p:sp>
      <p:sp>
        <p:nvSpPr>
          <p:cNvPr id="10" name="Text Placeholder 4"/>
          <p:cNvSpPr>
            <a:spLocks noGrp="1"/>
          </p:cNvSpPr>
          <p:nvPr>
            <p:ph type="body" sz="quarter" idx="15"/>
          </p:nvPr>
        </p:nvSpPr>
        <p:spPr>
          <a:xfrm>
            <a:off x="6817360" y="6416144"/>
            <a:ext cx="2298263" cy="322341"/>
          </a:xfrm>
        </p:spPr>
        <p:txBody>
          <a:bodyPr/>
          <a:lstStyle/>
          <a:p>
            <a:r>
              <a:rPr lang="fr-FR" dirty="0"/>
              <a:t> </a:t>
            </a:r>
            <a:r>
              <a:rPr lang="fr-FR" sz="1200" dirty="0"/>
              <a:t>Alger, </a:t>
            </a:r>
            <a:r>
              <a:rPr lang="fr-FR" sz="1200" dirty="0" smtClean="0"/>
              <a:t>2- </a:t>
            </a:r>
            <a:r>
              <a:rPr lang="fr-FR" sz="1200" dirty="0"/>
              <a:t>3 septembre 2019</a:t>
            </a:r>
          </a:p>
        </p:txBody>
      </p:sp>
    </p:spTree>
    <p:extLst>
      <p:ext uri="{BB962C8B-B14F-4D97-AF65-F5344CB8AC3E}">
        <p14:creationId xmlns:p14="http://schemas.microsoft.com/office/powerpoint/2010/main" val="1382880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fr-FR" sz="3200" b="1" dirty="0"/>
              <a:t>Nouveau cadre de gestion pour les </a:t>
            </a:r>
            <a:r>
              <a:rPr lang="fr-FR" sz="3200" b="1" dirty="0" smtClean="0"/>
              <a:t>CC2 </a:t>
            </a:r>
            <a:r>
              <a:rPr lang="en-US" sz="3200" b="1" dirty="0" smtClean="0"/>
              <a:t>(4</a:t>
            </a:r>
            <a:r>
              <a:rPr lang="en-US" sz="3200" b="1" dirty="0" smtClean="0"/>
              <a:t>) </a:t>
            </a:r>
            <a:r>
              <a:rPr lang="en-US" sz="3200" b="1" dirty="0"/>
              <a:t/>
            </a:r>
            <a:br>
              <a:rPr lang="en-US" sz="3200" b="1" dirty="0"/>
            </a:br>
            <a:endParaRPr lang="fr-FR" sz="3200" b="1" dirty="0"/>
          </a:p>
        </p:txBody>
      </p:sp>
      <p:sp>
        <p:nvSpPr>
          <p:cNvPr id="7" name="Content Placeholder 2"/>
          <p:cNvSpPr txBox="1">
            <a:spLocks/>
          </p:cNvSpPr>
          <p:nvPr/>
        </p:nvSpPr>
        <p:spPr bwMode="auto">
          <a:xfrm>
            <a:off x="482818" y="1196314"/>
            <a:ext cx="7797581" cy="3603336"/>
          </a:xfrm>
          <a:prstGeom prst="rect">
            <a:avLst/>
          </a:prstGeom>
          <a:ln>
            <a:miter lim="800000"/>
            <a:headEnd/>
            <a:tailEnd/>
          </a:ln>
        </p:spPr>
        <p:txBody>
          <a:bodyPr/>
          <a:lstStyle/>
          <a:p>
            <a:pPr marL="342900" indent="-342900" defTabSz="354013">
              <a:spcBef>
                <a:spcPts val="1000"/>
              </a:spcBef>
              <a:buClr>
                <a:srgbClr val="339966"/>
              </a:buClr>
              <a:buSzPct val="80000"/>
              <a:buFont typeface="Arial" panose="020B0604020202020204" pitchFamily="34" charset="0"/>
              <a:buChar char="•"/>
              <a:defRPr/>
            </a:pPr>
            <a:r>
              <a:rPr lang="fr-FR" sz="3200" dirty="0">
                <a:ea typeface="+mj-ea"/>
                <a:cs typeface="Arial" panose="020B0604020202020204" pitchFamily="34" charset="0"/>
              </a:rPr>
              <a:t>Deux ans au </a:t>
            </a:r>
            <a:r>
              <a:rPr lang="fr-FR" sz="3200" dirty="0" smtClean="0">
                <a:ea typeface="+mj-ea"/>
                <a:cs typeface="Arial" panose="020B0604020202020204" pitchFamily="34" charset="0"/>
              </a:rPr>
              <a:t>maximum </a:t>
            </a:r>
            <a:r>
              <a:rPr lang="fr-FR" sz="3200" dirty="0">
                <a:ea typeface="+mj-ea"/>
                <a:cs typeface="Arial" panose="020B0604020202020204" pitchFamily="34" charset="0"/>
              </a:rPr>
              <a:t>pour signer l'accord après la décision du Conseil exécutif de l'UNESCO;</a:t>
            </a:r>
          </a:p>
          <a:p>
            <a:pPr marL="342900" indent="-342900" defTabSz="354013">
              <a:spcBef>
                <a:spcPts val="1000"/>
              </a:spcBef>
              <a:buClr>
                <a:srgbClr val="339966"/>
              </a:buClr>
              <a:buSzPct val="80000"/>
              <a:buFont typeface="Arial" panose="020B0604020202020204" pitchFamily="34" charset="0"/>
              <a:buChar char="•"/>
              <a:defRPr/>
            </a:pPr>
            <a:r>
              <a:rPr lang="fr-FR" sz="3200" dirty="0">
                <a:ea typeface="+mj-ea"/>
                <a:cs typeface="Arial" panose="020B0604020202020204" pitchFamily="34" charset="0"/>
              </a:rPr>
              <a:t>Rapports annuels des </a:t>
            </a:r>
            <a:r>
              <a:rPr lang="fr-FR" sz="3200" dirty="0" smtClean="0">
                <a:ea typeface="+mj-ea"/>
                <a:cs typeface="Arial" panose="020B0604020202020204" pitchFamily="34" charset="0"/>
              </a:rPr>
              <a:t>CC2 </a:t>
            </a:r>
            <a:r>
              <a:rPr lang="fr-FR" sz="3200" dirty="0">
                <a:ea typeface="+mj-ea"/>
                <a:cs typeface="Arial" panose="020B0604020202020204" pitchFamily="34" charset="0"/>
              </a:rPr>
              <a:t>à l’UNESCO et modèle type de rapport.</a:t>
            </a:r>
          </a:p>
          <a:p>
            <a:pPr marL="342900" indent="-342900" defTabSz="354013">
              <a:spcBef>
                <a:spcPts val="1000"/>
              </a:spcBef>
              <a:buClr>
                <a:srgbClr val="339966"/>
              </a:buClr>
              <a:buSzPct val="80000"/>
              <a:buFont typeface="Arial" panose="020B0604020202020204" pitchFamily="34" charset="0"/>
              <a:buChar char="•"/>
              <a:defRPr/>
            </a:pPr>
            <a:r>
              <a:rPr lang="fr-FR" sz="3200" dirty="0">
                <a:ea typeface="+mj-ea"/>
                <a:cs typeface="Arial" panose="020B0604020202020204" pitchFamily="34" charset="0"/>
              </a:rPr>
              <a:t>Modèles d'accord pour l'établissement et le renouvellement</a:t>
            </a:r>
            <a:endParaRPr lang="en-US" sz="2400" i="1" dirty="0" smtClean="0"/>
          </a:p>
          <a:p>
            <a:pPr defTabSz="354013">
              <a:spcBef>
                <a:spcPts val="1000"/>
              </a:spcBef>
              <a:buClr>
                <a:srgbClr val="339966"/>
              </a:buClr>
              <a:buSzPct val="80000"/>
              <a:defRPr/>
            </a:pPr>
            <a:endParaRPr lang="en-US" sz="3200" dirty="0">
              <a:ea typeface="+mj-ea"/>
              <a:cs typeface="Arial" panose="020B0604020202020204" pitchFamily="34" charset="0"/>
            </a:endParaRPr>
          </a:p>
          <a:p>
            <a:pPr marL="342900" indent="-342900" defTabSz="354013">
              <a:spcBef>
                <a:spcPts val="1000"/>
              </a:spcBef>
              <a:buClr>
                <a:srgbClr val="339966"/>
              </a:buClr>
              <a:buSzPct val="80000"/>
              <a:buFont typeface="Wingdings" panose="05000000000000000000" pitchFamily="2" charset="2"/>
              <a:buChar char="§"/>
              <a:defRPr/>
            </a:pPr>
            <a:endParaRPr lang="en-GB" sz="3200" dirty="0">
              <a:latin typeface="Arial" panose="020B0604020202020204" pitchFamily="34" charset="0"/>
              <a:ea typeface="+mj-ea"/>
              <a:cs typeface="Arial" panose="020B0604020202020204" pitchFamily="34" charset="0"/>
            </a:endParaRPr>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9" name="Text Placeholder 3"/>
          <p:cNvSpPr>
            <a:spLocks noGrp="1"/>
          </p:cNvSpPr>
          <p:nvPr>
            <p:ph type="body" sz="quarter" idx="14"/>
          </p:nvPr>
        </p:nvSpPr>
        <p:spPr>
          <a:xfrm>
            <a:off x="2435382" y="6430694"/>
            <a:ext cx="4273236" cy="322341"/>
          </a:xfrm>
        </p:spPr>
        <p:txBody>
          <a:bodyPr/>
          <a:lstStyle/>
          <a:p>
            <a:r>
              <a:rPr lang="fr-FR" sz="1200" dirty="0"/>
              <a:t>Septième réunion </a:t>
            </a:r>
            <a:r>
              <a:rPr lang="fr-FR" sz="1200" dirty="0" smtClean="0"/>
              <a:t>de </a:t>
            </a:r>
            <a:r>
              <a:rPr lang="fr-FR" sz="1200" dirty="0"/>
              <a:t>coordination </a:t>
            </a:r>
            <a:r>
              <a:rPr lang="fr-FR" sz="1200" dirty="0" smtClean="0"/>
              <a:t>annuelle des CC2</a:t>
            </a:r>
            <a:endParaRPr lang="fr-FR" dirty="0"/>
          </a:p>
        </p:txBody>
      </p:sp>
      <p:sp>
        <p:nvSpPr>
          <p:cNvPr id="10" name="Text Placeholder 4"/>
          <p:cNvSpPr>
            <a:spLocks noGrp="1"/>
          </p:cNvSpPr>
          <p:nvPr>
            <p:ph type="body" sz="quarter" idx="15"/>
          </p:nvPr>
        </p:nvSpPr>
        <p:spPr>
          <a:xfrm>
            <a:off x="6817360" y="6416144"/>
            <a:ext cx="2298263" cy="322341"/>
          </a:xfrm>
        </p:spPr>
        <p:txBody>
          <a:bodyPr/>
          <a:lstStyle/>
          <a:p>
            <a:r>
              <a:rPr lang="fr-FR" dirty="0"/>
              <a:t> </a:t>
            </a:r>
            <a:r>
              <a:rPr lang="fr-FR" sz="1200" dirty="0"/>
              <a:t>Alger, </a:t>
            </a:r>
            <a:r>
              <a:rPr lang="fr-FR" sz="1200" dirty="0" smtClean="0"/>
              <a:t>2- </a:t>
            </a:r>
            <a:r>
              <a:rPr lang="fr-FR" sz="1200" dirty="0"/>
              <a:t>3 septembre 2019</a:t>
            </a:r>
          </a:p>
        </p:txBody>
      </p:sp>
    </p:spTree>
    <p:extLst>
      <p:ext uri="{BB962C8B-B14F-4D97-AF65-F5344CB8AC3E}">
        <p14:creationId xmlns:p14="http://schemas.microsoft.com/office/powerpoint/2010/main" val="1965743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fr-FR" sz="3200" b="1" dirty="0"/>
              <a:t>Nouveau cadre de gestion pour les </a:t>
            </a:r>
            <a:r>
              <a:rPr lang="fr-FR" sz="3200" b="1" dirty="0" smtClean="0"/>
              <a:t>CC2 </a:t>
            </a:r>
            <a:r>
              <a:rPr lang="en-US" sz="3200" b="1" dirty="0" smtClean="0"/>
              <a:t>(5</a:t>
            </a:r>
            <a:r>
              <a:rPr lang="en-US" sz="3200" b="1" dirty="0" smtClean="0"/>
              <a:t>) </a:t>
            </a:r>
            <a:r>
              <a:rPr lang="en-US" sz="3200" b="1" dirty="0"/>
              <a:t/>
            </a:r>
            <a:br>
              <a:rPr lang="en-US" sz="3200" b="1" dirty="0"/>
            </a:br>
            <a:endParaRPr lang="fr-FR" sz="3200" b="1" dirty="0"/>
          </a:p>
        </p:txBody>
      </p:sp>
      <p:sp>
        <p:nvSpPr>
          <p:cNvPr id="7" name="Content Placeholder 2"/>
          <p:cNvSpPr txBox="1">
            <a:spLocks/>
          </p:cNvSpPr>
          <p:nvPr/>
        </p:nvSpPr>
        <p:spPr bwMode="auto">
          <a:xfrm>
            <a:off x="482818" y="1196314"/>
            <a:ext cx="7086381" cy="3603336"/>
          </a:xfrm>
          <a:prstGeom prst="rect">
            <a:avLst/>
          </a:prstGeom>
          <a:ln>
            <a:miter lim="800000"/>
            <a:headEnd/>
            <a:tailEnd/>
          </a:ln>
        </p:spPr>
        <p:txBody>
          <a:bodyPr/>
          <a:lstStyle/>
          <a:p>
            <a:pPr marL="342900" indent="-342900" defTabSz="354013">
              <a:spcBef>
                <a:spcPts val="1000"/>
              </a:spcBef>
              <a:buClr>
                <a:srgbClr val="339966"/>
              </a:buClr>
              <a:buSzPct val="80000"/>
              <a:buFont typeface="Arial" panose="020B0604020202020204" pitchFamily="34" charset="0"/>
              <a:buChar char="•"/>
              <a:defRPr/>
            </a:pPr>
            <a:r>
              <a:rPr lang="fr-FR" sz="2800" dirty="0"/>
              <a:t>Les C2C dont les processus de renouvellement ont commencé avant la décision de la 40e session de la Conférence générale sur la stratégie 2019 verront leurs accords renouvelés conformément à la stratégie actuelle de 2013.</a:t>
            </a:r>
          </a:p>
          <a:p>
            <a:pPr marL="342900" indent="-342900" defTabSz="354013">
              <a:spcBef>
                <a:spcPts val="1000"/>
              </a:spcBef>
              <a:buClr>
                <a:srgbClr val="339966"/>
              </a:buClr>
              <a:buSzPct val="80000"/>
              <a:buFont typeface="Arial" panose="020B0604020202020204" pitchFamily="34" charset="0"/>
              <a:buChar char="•"/>
              <a:defRPr/>
            </a:pPr>
            <a:r>
              <a:rPr lang="fr-FR" sz="2800" dirty="0"/>
              <a:t>Les C2C dont le processus de renouvellement doit être lancé après la 40e session de la Conférence générale verront leurs accords renouvelés conformément à la stratégie de 2019 adoptée par la Conférence générale.</a:t>
            </a:r>
            <a:endParaRPr lang="en-US" sz="2800" dirty="0">
              <a:ea typeface="+mj-ea"/>
              <a:cs typeface="Arial" panose="020B0604020202020204" pitchFamily="34" charset="0"/>
            </a:endParaRPr>
          </a:p>
          <a:p>
            <a:pPr marL="342900" indent="-342900" defTabSz="354013">
              <a:spcBef>
                <a:spcPts val="1000"/>
              </a:spcBef>
              <a:buClr>
                <a:srgbClr val="339966"/>
              </a:buClr>
              <a:buSzPct val="80000"/>
              <a:buFont typeface="Wingdings" panose="05000000000000000000" pitchFamily="2" charset="2"/>
              <a:buChar char="§"/>
              <a:defRPr/>
            </a:pPr>
            <a:endParaRPr lang="en-GB" sz="2800" dirty="0">
              <a:latin typeface="Arial" panose="020B0604020202020204" pitchFamily="34" charset="0"/>
              <a:ea typeface="+mj-ea"/>
              <a:cs typeface="Arial" panose="020B0604020202020204" pitchFamily="34" charset="0"/>
            </a:endParaRPr>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9" name="Text Placeholder 3"/>
          <p:cNvSpPr>
            <a:spLocks noGrp="1"/>
          </p:cNvSpPr>
          <p:nvPr>
            <p:ph type="body" sz="quarter" idx="14"/>
          </p:nvPr>
        </p:nvSpPr>
        <p:spPr>
          <a:xfrm>
            <a:off x="2435382" y="6430694"/>
            <a:ext cx="4273236" cy="322341"/>
          </a:xfrm>
        </p:spPr>
        <p:txBody>
          <a:bodyPr/>
          <a:lstStyle/>
          <a:p>
            <a:r>
              <a:rPr lang="fr-FR" sz="1200" dirty="0"/>
              <a:t>Septième réunion </a:t>
            </a:r>
            <a:r>
              <a:rPr lang="fr-FR" sz="1200" dirty="0" smtClean="0"/>
              <a:t>de </a:t>
            </a:r>
            <a:r>
              <a:rPr lang="fr-FR" sz="1200" dirty="0"/>
              <a:t>coordination </a:t>
            </a:r>
            <a:r>
              <a:rPr lang="fr-FR" sz="1200" dirty="0" smtClean="0"/>
              <a:t>annuelle des CC2</a:t>
            </a:r>
            <a:endParaRPr lang="fr-FR" dirty="0"/>
          </a:p>
        </p:txBody>
      </p:sp>
      <p:sp>
        <p:nvSpPr>
          <p:cNvPr id="10" name="Text Placeholder 4"/>
          <p:cNvSpPr>
            <a:spLocks noGrp="1"/>
          </p:cNvSpPr>
          <p:nvPr>
            <p:ph type="body" sz="quarter" idx="15"/>
          </p:nvPr>
        </p:nvSpPr>
        <p:spPr>
          <a:xfrm>
            <a:off x="6817360" y="6416144"/>
            <a:ext cx="2298263" cy="322341"/>
          </a:xfrm>
        </p:spPr>
        <p:txBody>
          <a:bodyPr/>
          <a:lstStyle/>
          <a:p>
            <a:r>
              <a:rPr lang="fr-FR" dirty="0"/>
              <a:t> </a:t>
            </a:r>
            <a:r>
              <a:rPr lang="fr-FR" sz="1200" dirty="0"/>
              <a:t>Alger, </a:t>
            </a:r>
            <a:r>
              <a:rPr lang="fr-FR" sz="1200" dirty="0" smtClean="0"/>
              <a:t>2- </a:t>
            </a:r>
            <a:r>
              <a:rPr lang="fr-FR" sz="1200" dirty="0"/>
              <a:t>3 septembre 2019</a:t>
            </a:r>
          </a:p>
        </p:txBody>
      </p:sp>
    </p:spTree>
    <p:extLst>
      <p:ext uri="{BB962C8B-B14F-4D97-AF65-F5344CB8AC3E}">
        <p14:creationId xmlns:p14="http://schemas.microsoft.com/office/powerpoint/2010/main" val="1831619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fr-FR" sz="3200" b="1" dirty="0"/>
              <a:t>Statut des accords et des renouvellements à venir</a:t>
            </a:r>
            <a:endParaRPr lang="fr-FR" sz="3200" b="1"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848647174"/>
              </p:ext>
            </p:extLst>
          </p:nvPr>
        </p:nvGraphicFramePr>
        <p:xfrm>
          <a:off x="0" y="727929"/>
          <a:ext cx="9030139" cy="5698311"/>
        </p:xfrm>
        <a:graphic>
          <a:graphicData uri="http://schemas.openxmlformats.org/drawingml/2006/table">
            <a:tbl>
              <a:tblPr>
                <a:tableStyleId>{5C22544A-7EE6-4342-B048-85BDC9FD1C3A}</a:tableStyleId>
              </a:tblPr>
              <a:tblGrid>
                <a:gridCol w="2160482">
                  <a:extLst>
                    <a:ext uri="{9D8B030D-6E8A-4147-A177-3AD203B41FA5}">
                      <a16:colId xmlns:a16="http://schemas.microsoft.com/office/drawing/2014/main" val="1480111822"/>
                    </a:ext>
                  </a:extLst>
                </a:gridCol>
                <a:gridCol w="1363975">
                  <a:extLst>
                    <a:ext uri="{9D8B030D-6E8A-4147-A177-3AD203B41FA5}">
                      <a16:colId xmlns:a16="http://schemas.microsoft.com/office/drawing/2014/main" val="1332167932"/>
                    </a:ext>
                  </a:extLst>
                </a:gridCol>
                <a:gridCol w="1174812">
                  <a:extLst>
                    <a:ext uri="{9D8B030D-6E8A-4147-A177-3AD203B41FA5}">
                      <a16:colId xmlns:a16="http://schemas.microsoft.com/office/drawing/2014/main" val="3255836831"/>
                    </a:ext>
                  </a:extLst>
                </a:gridCol>
                <a:gridCol w="1339220">
                  <a:extLst>
                    <a:ext uri="{9D8B030D-6E8A-4147-A177-3AD203B41FA5}">
                      <a16:colId xmlns:a16="http://schemas.microsoft.com/office/drawing/2014/main" val="492449817"/>
                    </a:ext>
                  </a:extLst>
                </a:gridCol>
                <a:gridCol w="1269259">
                  <a:extLst>
                    <a:ext uri="{9D8B030D-6E8A-4147-A177-3AD203B41FA5}">
                      <a16:colId xmlns:a16="http://schemas.microsoft.com/office/drawing/2014/main" val="3232669090"/>
                    </a:ext>
                  </a:extLst>
                </a:gridCol>
                <a:gridCol w="1722391">
                  <a:extLst>
                    <a:ext uri="{9D8B030D-6E8A-4147-A177-3AD203B41FA5}">
                      <a16:colId xmlns:a16="http://schemas.microsoft.com/office/drawing/2014/main" val="461273557"/>
                    </a:ext>
                  </a:extLst>
                </a:gridCol>
              </a:tblGrid>
              <a:tr h="472656">
                <a:tc rowSpan="2">
                  <a:txBody>
                    <a:bodyPr/>
                    <a:lstStyle/>
                    <a:p>
                      <a:pPr algn="ctr">
                        <a:lnSpc>
                          <a:spcPct val="107000"/>
                        </a:lnSpc>
                        <a:spcAft>
                          <a:spcPts val="0"/>
                        </a:spcAft>
                      </a:pPr>
                      <a:r>
                        <a:rPr lang="en-US" sz="2000" b="1" dirty="0" smtClean="0">
                          <a:solidFill>
                            <a:srgbClr val="0070C0"/>
                          </a:solidFill>
                          <a:effectLst/>
                        </a:rPr>
                        <a:t>CC2</a:t>
                      </a:r>
                      <a:endParaRPr lang="en-US"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3">
                  <a:txBody>
                    <a:bodyPr/>
                    <a:lstStyle/>
                    <a:p>
                      <a:pPr algn="ctr">
                        <a:lnSpc>
                          <a:spcPct val="107000"/>
                        </a:lnSpc>
                        <a:spcAft>
                          <a:spcPts val="0"/>
                        </a:spcAft>
                      </a:pPr>
                      <a:r>
                        <a:rPr lang="en-US" sz="1800" b="1" dirty="0" smtClean="0">
                          <a:solidFill>
                            <a:srgbClr val="0070C0"/>
                          </a:solidFill>
                          <a:effectLst/>
                        </a:rPr>
                        <a:t>Accord</a:t>
                      </a: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a:lnSpc>
                          <a:spcPct val="107000"/>
                        </a:lnSpc>
                        <a:spcAft>
                          <a:spcPts val="0"/>
                        </a:spcAft>
                      </a:pPr>
                      <a:r>
                        <a:rPr lang="en-US" sz="1800" b="1" dirty="0" smtClean="0">
                          <a:solidFill>
                            <a:srgbClr val="0070C0"/>
                          </a:solidFill>
                          <a:effectLst/>
                        </a:rPr>
                        <a:t>Prochain </a:t>
                      </a:r>
                      <a:r>
                        <a:rPr lang="en-US" sz="1800" b="1" dirty="0" err="1" smtClean="0">
                          <a:solidFill>
                            <a:srgbClr val="0070C0"/>
                          </a:solidFill>
                          <a:effectLst/>
                        </a:rPr>
                        <a:t>renouvellement</a:t>
                      </a: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73408473"/>
                  </a:ext>
                </a:extLst>
              </a:tr>
              <a:tr h="1386349">
                <a:tc vMerge="1">
                  <a:txBody>
                    <a:bodyPr/>
                    <a:lstStyle/>
                    <a:p>
                      <a:endParaRPr lang="en-US"/>
                    </a:p>
                  </a:txBody>
                  <a:tcPr/>
                </a:tc>
                <a:tc>
                  <a:txBody>
                    <a:bodyPr/>
                    <a:lstStyle/>
                    <a:p>
                      <a:pPr algn="ctr">
                        <a:lnSpc>
                          <a:spcPct val="107000"/>
                        </a:lnSpc>
                        <a:spcAft>
                          <a:spcPts val="0"/>
                        </a:spcAft>
                      </a:pPr>
                      <a:r>
                        <a:rPr lang="en-US" sz="1600" b="1" dirty="0" smtClean="0">
                          <a:solidFill>
                            <a:srgbClr val="0070C0"/>
                          </a:solidFill>
                          <a:effectLst/>
                        </a:rPr>
                        <a:t>Date de signature du</a:t>
                      </a:r>
                      <a:r>
                        <a:rPr lang="en-US" sz="1600" b="1" baseline="0" dirty="0" smtClean="0">
                          <a:solidFill>
                            <a:srgbClr val="0070C0"/>
                          </a:solidFill>
                          <a:effectLst/>
                        </a:rPr>
                        <a:t> d</a:t>
                      </a:r>
                      <a:r>
                        <a:rPr lang="en-US" sz="1600" b="1" dirty="0" smtClean="0">
                          <a:solidFill>
                            <a:srgbClr val="0070C0"/>
                          </a:solidFill>
                          <a:effectLst/>
                        </a:rPr>
                        <a:t>ernier accord</a:t>
                      </a:r>
                      <a:endParaRPr lang="en-US"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600" b="1" dirty="0" smtClean="0">
                          <a:solidFill>
                            <a:srgbClr val="0070C0"/>
                          </a:solidFill>
                          <a:effectLst/>
                        </a:rPr>
                        <a:t>Date </a:t>
                      </a:r>
                      <a:r>
                        <a:rPr lang="en-US" sz="1600" b="1" dirty="0" err="1" smtClean="0">
                          <a:solidFill>
                            <a:srgbClr val="0070C0"/>
                          </a:solidFill>
                          <a:effectLst/>
                        </a:rPr>
                        <a:t>d'entrée</a:t>
                      </a:r>
                      <a:r>
                        <a:rPr lang="en-US" sz="1600" b="1" dirty="0" smtClean="0">
                          <a:solidFill>
                            <a:srgbClr val="0070C0"/>
                          </a:solidFill>
                          <a:effectLst/>
                        </a:rPr>
                        <a:t> </a:t>
                      </a:r>
                      <a:r>
                        <a:rPr lang="en-US" sz="1600" b="1" dirty="0" err="1" smtClean="0">
                          <a:solidFill>
                            <a:srgbClr val="0070C0"/>
                          </a:solidFill>
                          <a:effectLst/>
                        </a:rPr>
                        <a:t>en</a:t>
                      </a:r>
                      <a:r>
                        <a:rPr lang="en-US" sz="1600" b="1" dirty="0" smtClean="0">
                          <a:solidFill>
                            <a:srgbClr val="0070C0"/>
                          </a:solidFill>
                          <a:effectLst/>
                        </a:rPr>
                        <a:t> </a:t>
                      </a:r>
                      <a:r>
                        <a:rPr lang="en-US" sz="1600" b="1" dirty="0" err="1" smtClean="0">
                          <a:solidFill>
                            <a:srgbClr val="0070C0"/>
                          </a:solidFill>
                          <a:effectLst/>
                        </a:rPr>
                        <a:t>vigueur</a:t>
                      </a:r>
                      <a:endParaRPr lang="en-US"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600" b="1" dirty="0" smtClean="0">
                          <a:solidFill>
                            <a:srgbClr val="0070C0"/>
                          </a:solidFill>
                          <a:effectLst/>
                        </a:rPr>
                        <a:t>Date </a:t>
                      </a:r>
                      <a:r>
                        <a:rPr lang="en-US" sz="1600" b="1" dirty="0" err="1" smtClean="0">
                          <a:solidFill>
                            <a:srgbClr val="0070C0"/>
                          </a:solidFill>
                          <a:effectLst/>
                        </a:rPr>
                        <a:t>d'expiration</a:t>
                      </a:r>
                      <a:endParaRPr lang="en-US"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600" b="1" dirty="0" err="1" smtClean="0">
                          <a:solidFill>
                            <a:srgbClr val="0070C0"/>
                          </a:solidFill>
                          <a:effectLst/>
                        </a:rPr>
                        <a:t>Évaluation</a:t>
                      </a:r>
                      <a:r>
                        <a:rPr lang="en-US" sz="1600" b="1" dirty="0" smtClean="0">
                          <a:solidFill>
                            <a:srgbClr val="0070C0"/>
                          </a:solidFill>
                          <a:effectLst/>
                        </a:rPr>
                        <a:t> à </a:t>
                      </a:r>
                      <a:r>
                        <a:rPr lang="en-US" sz="1600" b="1" dirty="0" err="1" smtClean="0">
                          <a:solidFill>
                            <a:srgbClr val="0070C0"/>
                          </a:solidFill>
                          <a:effectLst/>
                        </a:rPr>
                        <a:t>venir</a:t>
                      </a:r>
                      <a:endParaRPr lang="en-US"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b="1" dirty="0" smtClean="0">
                          <a:solidFill>
                            <a:srgbClr val="0070C0"/>
                          </a:solidFill>
                          <a:effectLst/>
                        </a:rPr>
                        <a:t>Session du Conseil exécutif de l'UNESCO qui examinera l'évaluation</a:t>
                      </a:r>
                      <a:endParaRPr lang="en-US" sz="1600" b="1" baseline="0" dirty="0" smtClean="0">
                        <a:solidFill>
                          <a:srgbClr val="0070C0"/>
                        </a:solidFill>
                        <a:effectLst/>
                      </a:endParaRPr>
                    </a:p>
                  </a:txBody>
                  <a:tcPr marL="50652" marR="50652"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7504317"/>
                  </a:ext>
                </a:extLst>
              </a:tr>
              <a:tr h="494183">
                <a:tc>
                  <a:txBody>
                    <a:bodyPr/>
                    <a:lstStyle/>
                    <a:p>
                      <a:pPr algn="ctr">
                        <a:lnSpc>
                          <a:spcPct val="100000"/>
                        </a:lnSpc>
                        <a:spcBef>
                          <a:spcPts val="600"/>
                        </a:spcBef>
                        <a:spcAft>
                          <a:spcPts val="600"/>
                        </a:spcAft>
                      </a:pPr>
                      <a:r>
                        <a:rPr lang="en-US" sz="2000" dirty="0" smtClean="0">
                          <a:solidFill>
                            <a:srgbClr val="0070C0"/>
                          </a:solidFill>
                          <a:effectLst/>
                        </a:rPr>
                        <a:t>CRESPIAF</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28 </a:t>
                      </a:r>
                      <a:r>
                        <a:rPr lang="en-US" sz="1400" dirty="0" err="1" smtClean="0">
                          <a:solidFill>
                            <a:srgbClr val="0070C0"/>
                          </a:solidFill>
                          <a:effectLst/>
                        </a:rPr>
                        <a:t>février</a:t>
                      </a:r>
                      <a:r>
                        <a:rPr lang="en-US" sz="1400" dirty="0" smtClean="0">
                          <a:solidFill>
                            <a:srgbClr val="0070C0"/>
                          </a:solidFill>
                          <a:effectLst/>
                        </a:rPr>
                        <a:t> </a:t>
                      </a:r>
                      <a:r>
                        <a:rPr lang="en-US" sz="1400" dirty="0">
                          <a:solidFill>
                            <a:srgbClr val="0070C0"/>
                          </a:solidFill>
                          <a:effectLst/>
                        </a:rPr>
                        <a:t>2014</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10 </a:t>
                      </a:r>
                      <a:r>
                        <a:rPr lang="en-US" sz="1400" dirty="0" err="1" smtClean="0">
                          <a:solidFill>
                            <a:srgbClr val="0070C0"/>
                          </a:solidFill>
                          <a:effectLst/>
                        </a:rPr>
                        <a:t>février</a:t>
                      </a:r>
                      <a:r>
                        <a:rPr lang="en-US" sz="1400" dirty="0" smtClean="0">
                          <a:solidFill>
                            <a:srgbClr val="0070C0"/>
                          </a:solidFill>
                          <a:effectLst/>
                        </a:rPr>
                        <a:t> </a:t>
                      </a:r>
                      <a:r>
                        <a:rPr lang="en-US" sz="1400" dirty="0">
                          <a:solidFill>
                            <a:srgbClr val="0070C0"/>
                          </a:solidFill>
                          <a:effectLst/>
                        </a:rPr>
                        <a:t>2016</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10 </a:t>
                      </a:r>
                      <a:r>
                        <a:rPr lang="en-US" sz="1400" dirty="0" err="1" smtClean="0">
                          <a:solidFill>
                            <a:srgbClr val="0070C0"/>
                          </a:solidFill>
                          <a:effectLst/>
                        </a:rPr>
                        <a:t>février</a:t>
                      </a:r>
                      <a:r>
                        <a:rPr lang="en-US" sz="1400" dirty="0" smtClean="0">
                          <a:solidFill>
                            <a:srgbClr val="0070C0"/>
                          </a:solidFill>
                          <a:effectLst/>
                        </a:rPr>
                        <a:t> </a:t>
                      </a:r>
                      <a:r>
                        <a:rPr lang="en-US" sz="1400" dirty="0">
                          <a:solidFill>
                            <a:srgbClr val="0070C0"/>
                          </a:solidFill>
                          <a:effectLst/>
                        </a:rPr>
                        <a:t>2022</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2021</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smtClean="0">
                          <a:solidFill>
                            <a:srgbClr val="0070C0"/>
                          </a:solidFill>
                          <a:effectLst/>
                        </a:rPr>
                        <a:t>Session </a:t>
                      </a:r>
                      <a:r>
                        <a:rPr lang="en-US" sz="1400" dirty="0" err="1" smtClean="0">
                          <a:solidFill>
                            <a:srgbClr val="0070C0"/>
                          </a:solidFill>
                          <a:effectLst/>
                        </a:rPr>
                        <a:t>d'automne</a:t>
                      </a:r>
                      <a:r>
                        <a:rPr lang="en-US" sz="1400" dirty="0" smtClean="0">
                          <a:solidFill>
                            <a:srgbClr val="0070C0"/>
                          </a:solidFill>
                          <a:effectLst/>
                        </a:rPr>
                        <a:t> </a:t>
                      </a:r>
                      <a:r>
                        <a:rPr lang="en-US" sz="1400" dirty="0" err="1" smtClean="0">
                          <a:solidFill>
                            <a:srgbClr val="0070C0"/>
                          </a:solidFill>
                          <a:effectLst/>
                        </a:rPr>
                        <a:t>en</a:t>
                      </a:r>
                      <a:r>
                        <a:rPr lang="en-US" sz="1400" dirty="0" smtClean="0">
                          <a:solidFill>
                            <a:srgbClr val="0070C0"/>
                          </a:solidFill>
                          <a:effectLst/>
                        </a:rPr>
                        <a:t> 2021</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6284746"/>
                  </a:ext>
                </a:extLst>
              </a:tr>
              <a:tr h="540774">
                <a:tc>
                  <a:txBody>
                    <a:bodyPr/>
                    <a:lstStyle/>
                    <a:p>
                      <a:pPr algn="ctr">
                        <a:lnSpc>
                          <a:spcPct val="100000"/>
                        </a:lnSpc>
                        <a:spcBef>
                          <a:spcPts val="600"/>
                        </a:spcBef>
                        <a:spcAft>
                          <a:spcPts val="600"/>
                        </a:spcAft>
                      </a:pPr>
                      <a:r>
                        <a:rPr lang="en-US" sz="2000" dirty="0" smtClean="0">
                          <a:solidFill>
                            <a:srgbClr val="0070C0"/>
                          </a:solidFill>
                          <a:effectLst/>
                        </a:rPr>
                        <a:t>Centre de Sofia</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10 </a:t>
                      </a:r>
                      <a:r>
                        <a:rPr lang="en-US" sz="1400" dirty="0" err="1" smtClean="0">
                          <a:solidFill>
                            <a:srgbClr val="0070C0"/>
                          </a:solidFill>
                          <a:effectLst/>
                        </a:rPr>
                        <a:t>novembre</a:t>
                      </a:r>
                      <a:r>
                        <a:rPr lang="en-US" sz="1400" dirty="0" smtClean="0">
                          <a:solidFill>
                            <a:srgbClr val="0070C0"/>
                          </a:solidFill>
                          <a:effectLst/>
                        </a:rPr>
                        <a:t> </a:t>
                      </a:r>
                      <a:r>
                        <a:rPr lang="en-US" sz="1400" dirty="0" smtClean="0">
                          <a:solidFill>
                            <a:srgbClr val="0070C0"/>
                          </a:solidFill>
                          <a:effectLst/>
                        </a:rPr>
                        <a:t>2017</a:t>
                      </a:r>
                      <a:endParaRPr lang="en-US" sz="1600" dirty="0">
                        <a:solidFill>
                          <a:srgbClr val="0070C0"/>
                        </a:solidFill>
                        <a:effectLst/>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14 </a:t>
                      </a:r>
                      <a:r>
                        <a:rPr lang="en-US" sz="1400" dirty="0" err="1" smtClean="0">
                          <a:solidFill>
                            <a:srgbClr val="0070C0"/>
                          </a:solidFill>
                          <a:effectLst/>
                        </a:rPr>
                        <a:t>juin</a:t>
                      </a:r>
                      <a:r>
                        <a:rPr lang="en-US" sz="1400" dirty="0" smtClean="0">
                          <a:solidFill>
                            <a:srgbClr val="0070C0"/>
                          </a:solidFill>
                          <a:effectLst/>
                        </a:rPr>
                        <a:t> </a:t>
                      </a:r>
                      <a:r>
                        <a:rPr lang="en-US" sz="1400" dirty="0">
                          <a:solidFill>
                            <a:srgbClr val="0070C0"/>
                          </a:solidFill>
                          <a:effectLst/>
                        </a:rPr>
                        <a:t>2018</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14 </a:t>
                      </a:r>
                      <a:r>
                        <a:rPr lang="en-US" sz="1400" dirty="0" err="1" smtClean="0">
                          <a:solidFill>
                            <a:srgbClr val="0070C0"/>
                          </a:solidFill>
                          <a:effectLst/>
                        </a:rPr>
                        <a:t>juin</a:t>
                      </a:r>
                      <a:r>
                        <a:rPr lang="en-US" sz="1400" dirty="0" smtClean="0">
                          <a:solidFill>
                            <a:srgbClr val="0070C0"/>
                          </a:solidFill>
                          <a:effectLst/>
                        </a:rPr>
                        <a:t> 2024</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2023</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fr-FR" sz="1400" dirty="0" smtClean="0">
                          <a:solidFill>
                            <a:srgbClr val="0070C0"/>
                          </a:solidFill>
                          <a:effectLst/>
                        </a:rPr>
                        <a:t>Session de printemps en 2024</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5536644"/>
                  </a:ext>
                </a:extLst>
              </a:tr>
              <a:tr h="432619">
                <a:tc>
                  <a:txBody>
                    <a:bodyPr/>
                    <a:lstStyle/>
                    <a:p>
                      <a:pPr algn="ctr">
                        <a:lnSpc>
                          <a:spcPct val="100000"/>
                        </a:lnSpc>
                        <a:spcBef>
                          <a:spcPts val="600"/>
                        </a:spcBef>
                        <a:spcAft>
                          <a:spcPts val="600"/>
                        </a:spcAft>
                      </a:pPr>
                      <a:r>
                        <a:rPr lang="en-US" sz="2000" dirty="0" smtClean="0">
                          <a:solidFill>
                            <a:srgbClr val="0070C0"/>
                          </a:solidFill>
                          <a:effectLst/>
                        </a:rPr>
                        <a:t>CRIHAP</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16 </a:t>
                      </a:r>
                      <a:r>
                        <a:rPr lang="en-US" sz="1400" dirty="0" err="1" smtClean="0">
                          <a:solidFill>
                            <a:srgbClr val="0070C0"/>
                          </a:solidFill>
                          <a:effectLst/>
                        </a:rPr>
                        <a:t>août</a:t>
                      </a:r>
                      <a:r>
                        <a:rPr lang="en-US" sz="1400" dirty="0" smtClean="0">
                          <a:solidFill>
                            <a:srgbClr val="0070C0"/>
                          </a:solidFill>
                          <a:effectLst/>
                        </a:rPr>
                        <a:t> </a:t>
                      </a:r>
                      <a:r>
                        <a:rPr lang="en-US" sz="1400" dirty="0" smtClean="0">
                          <a:solidFill>
                            <a:srgbClr val="0070C0"/>
                          </a:solidFill>
                          <a:effectLst/>
                        </a:rPr>
                        <a:t>2018</a:t>
                      </a:r>
                      <a:endParaRPr lang="en-US" sz="1600" dirty="0">
                        <a:solidFill>
                          <a:srgbClr val="0070C0"/>
                        </a:solidFill>
                        <a:effectLst/>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16 </a:t>
                      </a:r>
                      <a:r>
                        <a:rPr lang="en-US" sz="1400" dirty="0" err="1" smtClean="0">
                          <a:solidFill>
                            <a:srgbClr val="0070C0"/>
                          </a:solidFill>
                          <a:effectLst/>
                        </a:rPr>
                        <a:t>août</a:t>
                      </a:r>
                      <a:r>
                        <a:rPr lang="en-US" sz="1400" dirty="0" smtClean="0">
                          <a:solidFill>
                            <a:srgbClr val="0070C0"/>
                          </a:solidFill>
                          <a:effectLst/>
                        </a:rPr>
                        <a:t> </a:t>
                      </a:r>
                      <a:r>
                        <a:rPr lang="en-US" sz="1400" dirty="0">
                          <a:solidFill>
                            <a:srgbClr val="0070C0"/>
                          </a:solidFill>
                          <a:effectLst/>
                        </a:rPr>
                        <a:t>2018</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16 </a:t>
                      </a:r>
                      <a:r>
                        <a:rPr lang="en-US" sz="1400" dirty="0" err="1" smtClean="0">
                          <a:solidFill>
                            <a:srgbClr val="0070C0"/>
                          </a:solidFill>
                          <a:effectLst/>
                        </a:rPr>
                        <a:t>août</a:t>
                      </a:r>
                      <a:r>
                        <a:rPr lang="en-US" sz="1400" dirty="0" smtClean="0">
                          <a:solidFill>
                            <a:srgbClr val="0070C0"/>
                          </a:solidFill>
                          <a:effectLst/>
                        </a:rPr>
                        <a:t> </a:t>
                      </a:r>
                      <a:r>
                        <a:rPr lang="en-US" sz="1400" dirty="0">
                          <a:solidFill>
                            <a:srgbClr val="0070C0"/>
                          </a:solidFill>
                          <a:effectLst/>
                        </a:rPr>
                        <a:t>2024</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2023</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fr-FR" sz="1400" dirty="0" smtClean="0">
                          <a:solidFill>
                            <a:srgbClr val="0070C0"/>
                          </a:solidFill>
                          <a:effectLst/>
                        </a:rPr>
                        <a:t>Session de printemps en 2024</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8108026"/>
                  </a:ext>
                </a:extLst>
              </a:tr>
              <a:tr h="571970">
                <a:tc>
                  <a:txBody>
                    <a:bodyPr/>
                    <a:lstStyle/>
                    <a:p>
                      <a:pPr algn="ctr">
                        <a:lnSpc>
                          <a:spcPct val="100000"/>
                        </a:lnSpc>
                        <a:spcBef>
                          <a:spcPts val="600"/>
                        </a:spcBef>
                        <a:spcAft>
                          <a:spcPts val="600"/>
                        </a:spcAft>
                      </a:pPr>
                      <a:r>
                        <a:rPr lang="en-US" sz="2000" dirty="0" smtClean="0">
                          <a:solidFill>
                            <a:srgbClr val="0070C0"/>
                          </a:solidFill>
                          <a:effectLst/>
                        </a:rPr>
                        <a:t>Centre de </a:t>
                      </a:r>
                      <a:r>
                        <a:rPr lang="en-US" sz="2000" dirty="0" err="1" smtClean="0">
                          <a:solidFill>
                            <a:srgbClr val="0070C0"/>
                          </a:solidFill>
                          <a:effectLst/>
                        </a:rPr>
                        <a:t>Téhéran</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28 </a:t>
                      </a:r>
                      <a:r>
                        <a:rPr lang="en-US" sz="1400" dirty="0" err="1" smtClean="0">
                          <a:solidFill>
                            <a:srgbClr val="0070C0"/>
                          </a:solidFill>
                          <a:effectLst/>
                        </a:rPr>
                        <a:t>avril</a:t>
                      </a:r>
                      <a:r>
                        <a:rPr lang="en-US" sz="1400" dirty="0" smtClean="0">
                          <a:solidFill>
                            <a:srgbClr val="0070C0"/>
                          </a:solidFill>
                          <a:effectLst/>
                        </a:rPr>
                        <a:t> </a:t>
                      </a:r>
                      <a:r>
                        <a:rPr lang="en-US" sz="1400" dirty="0">
                          <a:solidFill>
                            <a:srgbClr val="0070C0"/>
                          </a:solidFill>
                          <a:effectLst/>
                        </a:rPr>
                        <a:t>2010</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8 </a:t>
                      </a:r>
                      <a:r>
                        <a:rPr lang="en-US" sz="1400" dirty="0" err="1" smtClean="0">
                          <a:solidFill>
                            <a:srgbClr val="0070C0"/>
                          </a:solidFill>
                          <a:effectLst/>
                        </a:rPr>
                        <a:t>novembre</a:t>
                      </a:r>
                      <a:r>
                        <a:rPr lang="en-US" sz="1400" dirty="0" smtClean="0">
                          <a:solidFill>
                            <a:srgbClr val="0070C0"/>
                          </a:solidFill>
                          <a:effectLst/>
                        </a:rPr>
                        <a:t> </a:t>
                      </a:r>
                      <a:r>
                        <a:rPr lang="en-US" sz="1400" dirty="0">
                          <a:solidFill>
                            <a:srgbClr val="0070C0"/>
                          </a:solidFill>
                          <a:effectLst/>
                        </a:rPr>
                        <a:t>2012</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smtClean="0">
                          <a:solidFill>
                            <a:srgbClr val="0070C0"/>
                          </a:solidFill>
                          <a:effectLst/>
                        </a:rPr>
                        <a:t>31 </a:t>
                      </a:r>
                      <a:r>
                        <a:rPr lang="en-US" sz="1400" dirty="0" err="1" smtClean="0">
                          <a:solidFill>
                            <a:srgbClr val="0070C0"/>
                          </a:solidFill>
                          <a:effectLst/>
                        </a:rPr>
                        <a:t>décembre</a:t>
                      </a:r>
                      <a:r>
                        <a:rPr lang="en-US" sz="1400" dirty="0" smtClean="0">
                          <a:solidFill>
                            <a:srgbClr val="0070C0"/>
                          </a:solidFill>
                          <a:effectLst/>
                        </a:rPr>
                        <a:t> </a:t>
                      </a:r>
                      <a:r>
                        <a:rPr lang="en-US" sz="1400" dirty="0" smtClean="0">
                          <a:solidFill>
                            <a:srgbClr val="0070C0"/>
                          </a:solidFill>
                          <a:effectLst/>
                        </a:rPr>
                        <a:t>2019 </a:t>
                      </a:r>
                      <a:r>
                        <a:rPr lang="en-US" sz="1400" dirty="0" smtClean="0">
                          <a:solidFill>
                            <a:srgbClr val="0070C0"/>
                          </a:solidFill>
                          <a:effectLst/>
                        </a:rPr>
                        <a:t>(</a:t>
                      </a:r>
                      <a:r>
                        <a:rPr lang="fr-FR" sz="1400" dirty="0" smtClean="0">
                          <a:solidFill>
                            <a:srgbClr val="0070C0"/>
                          </a:solidFill>
                          <a:effectLst/>
                        </a:rPr>
                        <a:t>extension par décision du Conseil</a:t>
                      </a:r>
                      <a:r>
                        <a:rPr lang="en-US" sz="1400" baseline="0" dirty="0" smtClean="0">
                          <a:solidFill>
                            <a:srgbClr val="0070C0"/>
                          </a:solidFill>
                          <a:effectLst/>
                        </a:rPr>
                        <a:t>)</a:t>
                      </a:r>
                      <a:endParaRPr lang="en-US" sz="1600" dirty="0">
                        <a:solidFill>
                          <a:srgbClr val="0070C0"/>
                        </a:solidFill>
                        <a:effectLst/>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err="1" smtClean="0">
                          <a:solidFill>
                            <a:srgbClr val="0070C0"/>
                          </a:solidFill>
                          <a:effectLst/>
                        </a:rPr>
                        <a:t>Finalisé</a:t>
                      </a:r>
                      <a:r>
                        <a:rPr lang="en-US" sz="1400" dirty="0" smtClean="0">
                          <a:solidFill>
                            <a:srgbClr val="0070C0"/>
                          </a:solidFill>
                          <a:effectLst/>
                        </a:rPr>
                        <a:t> </a:t>
                      </a:r>
                      <a:r>
                        <a:rPr lang="en-US" sz="1400" dirty="0" err="1" smtClean="0">
                          <a:solidFill>
                            <a:srgbClr val="0070C0"/>
                          </a:solidFill>
                          <a:effectLst/>
                        </a:rPr>
                        <a:t>en</a:t>
                      </a:r>
                      <a:r>
                        <a:rPr lang="en-US" sz="1400" dirty="0" smtClean="0">
                          <a:solidFill>
                            <a:srgbClr val="0070C0"/>
                          </a:solidFill>
                          <a:effectLst/>
                        </a:rPr>
                        <a:t> </a:t>
                      </a:r>
                      <a:r>
                        <a:rPr lang="en-US" sz="1400" dirty="0" err="1" smtClean="0">
                          <a:solidFill>
                            <a:srgbClr val="0070C0"/>
                          </a:solidFill>
                          <a:effectLst/>
                        </a:rPr>
                        <a:t>juin</a:t>
                      </a:r>
                      <a:r>
                        <a:rPr lang="en-US" sz="1400" dirty="0" smtClean="0">
                          <a:solidFill>
                            <a:srgbClr val="0070C0"/>
                          </a:solidFill>
                          <a:effectLst/>
                        </a:rPr>
                        <a:t> 2019</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fr-FR" sz="1400" dirty="0" smtClean="0">
                          <a:solidFill>
                            <a:srgbClr val="0070C0"/>
                          </a:solidFill>
                          <a:effectLst/>
                        </a:rPr>
                        <a:t>207ème session (session d’automne) en 2019</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0111004"/>
                  </a:ext>
                </a:extLst>
              </a:tr>
              <a:tr h="476644">
                <a:tc>
                  <a:txBody>
                    <a:bodyPr/>
                    <a:lstStyle/>
                    <a:p>
                      <a:pPr algn="ctr">
                        <a:lnSpc>
                          <a:spcPct val="100000"/>
                        </a:lnSpc>
                        <a:spcBef>
                          <a:spcPts val="600"/>
                        </a:spcBef>
                        <a:spcAft>
                          <a:spcPts val="0"/>
                        </a:spcAft>
                      </a:pPr>
                      <a:r>
                        <a:rPr lang="en-US" sz="2000" dirty="0" smtClean="0">
                          <a:solidFill>
                            <a:srgbClr val="0070C0"/>
                          </a:solidFill>
                          <a:effectLst/>
                        </a:rPr>
                        <a:t>ICHCAP</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600"/>
                        </a:spcAft>
                      </a:pPr>
                      <a:r>
                        <a:rPr lang="fr-FR" sz="1400" i="1" dirty="0" smtClean="0">
                          <a:solidFill>
                            <a:srgbClr val="0070C0"/>
                          </a:solidFill>
                          <a:effectLst/>
                        </a:rPr>
                        <a:t>Accord à signer en 2019</a:t>
                      </a:r>
                      <a:endParaRPr lang="en-US" sz="1600" i="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smtClean="0">
                          <a:solidFill>
                            <a:srgbClr val="0070C0"/>
                          </a:solidFill>
                          <a:effectLst/>
                          <a:latin typeface="+mn-lt"/>
                          <a:ea typeface="+mn-ea"/>
                          <a:cs typeface="+mn-cs"/>
                        </a:rPr>
                        <a:t>-</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4731914"/>
                  </a:ext>
                </a:extLst>
              </a:tr>
              <a:tr h="315173">
                <a:tc>
                  <a:txBody>
                    <a:bodyPr/>
                    <a:lstStyle/>
                    <a:p>
                      <a:pPr algn="ctr">
                        <a:lnSpc>
                          <a:spcPct val="100000"/>
                        </a:lnSpc>
                        <a:spcBef>
                          <a:spcPts val="600"/>
                        </a:spcBef>
                        <a:spcAft>
                          <a:spcPts val="600"/>
                        </a:spcAft>
                      </a:pPr>
                      <a:r>
                        <a:rPr lang="en-US" sz="2000" dirty="0" smtClean="0">
                          <a:solidFill>
                            <a:srgbClr val="0070C0"/>
                          </a:solidFill>
                          <a:effectLst/>
                        </a:rPr>
                        <a:t>IRCI</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600"/>
                        </a:spcAft>
                      </a:pPr>
                      <a:r>
                        <a:rPr lang="en-US" sz="1400" kern="1200" dirty="0" smtClean="0">
                          <a:solidFill>
                            <a:srgbClr val="0070C0"/>
                          </a:solidFill>
                          <a:effectLst/>
                          <a:latin typeface="+mn-lt"/>
                          <a:ea typeface="+mn-ea"/>
                          <a:cs typeface="+mn-cs"/>
                        </a:rPr>
                        <a:t>6 </a:t>
                      </a:r>
                      <a:r>
                        <a:rPr lang="en-US" sz="1400" kern="1200" dirty="0" err="1" smtClean="0">
                          <a:solidFill>
                            <a:srgbClr val="0070C0"/>
                          </a:solidFill>
                          <a:effectLst/>
                          <a:latin typeface="+mn-lt"/>
                          <a:ea typeface="+mn-ea"/>
                          <a:cs typeface="+mn-cs"/>
                        </a:rPr>
                        <a:t>décembre</a:t>
                      </a:r>
                      <a:r>
                        <a:rPr lang="en-US" sz="1400" kern="1200" dirty="0" smtClean="0">
                          <a:solidFill>
                            <a:srgbClr val="0070C0"/>
                          </a:solidFill>
                          <a:effectLst/>
                          <a:latin typeface="+mn-lt"/>
                          <a:ea typeface="+mn-ea"/>
                          <a:cs typeface="+mn-cs"/>
                        </a:rPr>
                        <a:t> </a:t>
                      </a:r>
                      <a:r>
                        <a:rPr lang="en-US" sz="1400" kern="1200" dirty="0" smtClean="0">
                          <a:solidFill>
                            <a:srgbClr val="0070C0"/>
                          </a:solidFill>
                          <a:effectLst/>
                          <a:latin typeface="+mn-lt"/>
                          <a:ea typeface="+mn-ea"/>
                          <a:cs typeface="+mn-cs"/>
                        </a:rPr>
                        <a:t>2018</a:t>
                      </a:r>
                      <a:endParaRPr lang="en-US" sz="1400" kern="1200" dirty="0">
                        <a:solidFill>
                          <a:srgbClr val="0070C0"/>
                        </a:solidFill>
                        <a:effectLst/>
                        <a:latin typeface="+mn-lt"/>
                        <a:ea typeface="+mn-ea"/>
                        <a:cs typeface="+mn-cs"/>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600"/>
                        </a:spcBef>
                        <a:spcAft>
                          <a:spcPts val="0"/>
                        </a:spcAft>
                        <a:buClrTx/>
                        <a:buSzTx/>
                        <a:buFontTx/>
                        <a:buNone/>
                        <a:tabLst/>
                        <a:defRPr/>
                      </a:pPr>
                      <a:r>
                        <a:rPr lang="en-US" sz="1400" kern="1200" dirty="0" smtClean="0">
                          <a:solidFill>
                            <a:srgbClr val="0070C0"/>
                          </a:solidFill>
                          <a:effectLst/>
                          <a:latin typeface="+mn-lt"/>
                          <a:ea typeface="+mn-ea"/>
                          <a:cs typeface="+mn-cs"/>
                        </a:rPr>
                        <a:t>6 </a:t>
                      </a:r>
                      <a:r>
                        <a:rPr lang="en-US" sz="1400" kern="1200" dirty="0" err="1" smtClean="0">
                          <a:solidFill>
                            <a:srgbClr val="0070C0"/>
                          </a:solidFill>
                          <a:effectLst/>
                          <a:latin typeface="+mn-lt"/>
                          <a:ea typeface="+mn-ea"/>
                          <a:cs typeface="+mn-cs"/>
                        </a:rPr>
                        <a:t>décembre</a:t>
                      </a:r>
                      <a:r>
                        <a:rPr lang="en-US" sz="1400" kern="1200" dirty="0" smtClean="0">
                          <a:solidFill>
                            <a:srgbClr val="0070C0"/>
                          </a:solidFill>
                          <a:effectLst/>
                          <a:latin typeface="+mn-lt"/>
                          <a:ea typeface="+mn-ea"/>
                          <a:cs typeface="+mn-cs"/>
                        </a:rPr>
                        <a:t> </a:t>
                      </a:r>
                      <a:r>
                        <a:rPr lang="en-US" sz="1400" kern="1200" dirty="0" smtClean="0">
                          <a:solidFill>
                            <a:srgbClr val="0070C0"/>
                          </a:solidFill>
                          <a:effectLst/>
                          <a:latin typeface="+mn-lt"/>
                          <a:ea typeface="+mn-ea"/>
                          <a:cs typeface="+mn-cs"/>
                        </a:rPr>
                        <a:t>2018</a:t>
                      </a: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600"/>
                        </a:spcBef>
                        <a:spcAft>
                          <a:spcPts val="0"/>
                        </a:spcAft>
                        <a:buClrTx/>
                        <a:buSzTx/>
                        <a:buFontTx/>
                        <a:buNone/>
                        <a:tabLst/>
                        <a:defRPr/>
                      </a:pPr>
                      <a:r>
                        <a:rPr lang="en-US" sz="1400" kern="1200" dirty="0" smtClean="0">
                          <a:solidFill>
                            <a:srgbClr val="0070C0"/>
                          </a:solidFill>
                          <a:effectLst/>
                          <a:latin typeface="+mn-lt"/>
                          <a:ea typeface="+mn-ea"/>
                          <a:cs typeface="+mn-cs"/>
                        </a:rPr>
                        <a:t>6 </a:t>
                      </a:r>
                      <a:r>
                        <a:rPr lang="en-US" sz="1400" kern="1200" dirty="0" err="1" smtClean="0">
                          <a:solidFill>
                            <a:srgbClr val="0070C0"/>
                          </a:solidFill>
                          <a:effectLst/>
                          <a:latin typeface="+mn-lt"/>
                          <a:ea typeface="+mn-ea"/>
                          <a:cs typeface="+mn-cs"/>
                        </a:rPr>
                        <a:t>décembre</a:t>
                      </a:r>
                      <a:r>
                        <a:rPr lang="en-US" sz="1400" kern="1200" dirty="0" smtClean="0">
                          <a:solidFill>
                            <a:srgbClr val="0070C0"/>
                          </a:solidFill>
                          <a:effectLst/>
                          <a:latin typeface="+mn-lt"/>
                          <a:ea typeface="+mn-ea"/>
                          <a:cs typeface="+mn-cs"/>
                        </a:rPr>
                        <a:t> </a:t>
                      </a:r>
                      <a:r>
                        <a:rPr lang="en-US" sz="1400" kern="1200" dirty="0" smtClean="0">
                          <a:solidFill>
                            <a:srgbClr val="0070C0"/>
                          </a:solidFill>
                          <a:effectLst/>
                          <a:latin typeface="+mn-lt"/>
                          <a:ea typeface="+mn-ea"/>
                          <a:cs typeface="+mn-cs"/>
                        </a:rPr>
                        <a:t>2024</a:t>
                      </a: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kern="1200" dirty="0" smtClean="0">
                          <a:solidFill>
                            <a:srgbClr val="0070C0"/>
                          </a:solidFill>
                          <a:effectLst/>
                          <a:latin typeface="+mn-lt"/>
                          <a:ea typeface="+mn-ea"/>
                          <a:cs typeface="+mn-cs"/>
                        </a:rPr>
                        <a:t>2023-début 2024</a:t>
                      </a:r>
                      <a:endParaRPr lang="en-US" sz="1400" kern="1200" dirty="0">
                        <a:solidFill>
                          <a:srgbClr val="0070C0"/>
                        </a:solidFill>
                        <a:effectLst/>
                        <a:latin typeface="+mn-lt"/>
                        <a:ea typeface="+mn-ea"/>
                        <a:cs typeface="+mn-cs"/>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600"/>
                        </a:spcBef>
                        <a:spcAft>
                          <a:spcPts val="0"/>
                        </a:spcAft>
                        <a:buClrTx/>
                        <a:buSzTx/>
                        <a:buFontTx/>
                        <a:buNone/>
                        <a:tabLst/>
                        <a:defRPr/>
                      </a:pPr>
                      <a:r>
                        <a:rPr lang="en-US" sz="1400" kern="1200" dirty="0" smtClean="0">
                          <a:solidFill>
                            <a:srgbClr val="0070C0"/>
                          </a:solidFill>
                          <a:effectLst/>
                          <a:latin typeface="+mn-lt"/>
                          <a:ea typeface="+mn-ea"/>
                          <a:cs typeface="+mn-cs"/>
                        </a:rPr>
                        <a:t>Session </a:t>
                      </a:r>
                      <a:r>
                        <a:rPr lang="en-US" sz="1400" kern="1200" dirty="0" err="1" smtClean="0">
                          <a:solidFill>
                            <a:srgbClr val="0070C0"/>
                          </a:solidFill>
                          <a:effectLst/>
                          <a:latin typeface="+mn-lt"/>
                          <a:ea typeface="+mn-ea"/>
                          <a:cs typeface="+mn-cs"/>
                        </a:rPr>
                        <a:t>d'automne</a:t>
                      </a:r>
                      <a:r>
                        <a:rPr lang="en-US" sz="1400" kern="1200" dirty="0" smtClean="0">
                          <a:solidFill>
                            <a:srgbClr val="0070C0"/>
                          </a:solidFill>
                          <a:effectLst/>
                          <a:latin typeface="+mn-lt"/>
                          <a:ea typeface="+mn-ea"/>
                          <a:cs typeface="+mn-cs"/>
                        </a:rPr>
                        <a:t> </a:t>
                      </a:r>
                      <a:r>
                        <a:rPr lang="en-US" sz="1400" kern="1200" dirty="0" err="1" smtClean="0">
                          <a:solidFill>
                            <a:srgbClr val="0070C0"/>
                          </a:solidFill>
                          <a:effectLst/>
                          <a:latin typeface="+mn-lt"/>
                          <a:ea typeface="+mn-ea"/>
                          <a:cs typeface="+mn-cs"/>
                        </a:rPr>
                        <a:t>en</a:t>
                      </a:r>
                      <a:r>
                        <a:rPr lang="en-US" sz="1400" kern="1200" dirty="0" smtClean="0">
                          <a:solidFill>
                            <a:srgbClr val="0070C0"/>
                          </a:solidFill>
                          <a:effectLst/>
                          <a:latin typeface="+mn-lt"/>
                          <a:ea typeface="+mn-ea"/>
                          <a:cs typeface="+mn-cs"/>
                        </a:rPr>
                        <a:t> 2024</a:t>
                      </a:r>
                      <a:endParaRPr lang="en-US" sz="1400" kern="1200" dirty="0" smtClean="0">
                        <a:solidFill>
                          <a:srgbClr val="0070C0"/>
                        </a:solidFill>
                        <a:effectLst/>
                        <a:latin typeface="+mn-lt"/>
                        <a:ea typeface="+mn-ea"/>
                        <a:cs typeface="+mn-cs"/>
                      </a:endParaRPr>
                    </a:p>
                  </a:txBody>
                  <a:tcPr marL="50652" marR="5065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9534814"/>
                  </a:ext>
                </a:extLst>
              </a:tr>
              <a:tr h="501445">
                <a:tc>
                  <a:txBody>
                    <a:bodyPr/>
                    <a:lstStyle/>
                    <a:p>
                      <a:pPr algn="ctr">
                        <a:lnSpc>
                          <a:spcPct val="100000"/>
                        </a:lnSpc>
                        <a:spcBef>
                          <a:spcPts val="600"/>
                        </a:spcBef>
                        <a:spcAft>
                          <a:spcPts val="600"/>
                        </a:spcAft>
                      </a:pPr>
                      <a:r>
                        <a:rPr lang="en-US" sz="2000" dirty="0" smtClean="0">
                          <a:solidFill>
                            <a:srgbClr val="0070C0"/>
                          </a:solidFill>
                          <a:effectLst/>
                        </a:rPr>
                        <a:t>CRESPIAL</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7000"/>
                        </a:lnSpc>
                        <a:spcBef>
                          <a:spcPts val="600"/>
                        </a:spcBef>
                        <a:spcAft>
                          <a:spcPts val="0"/>
                        </a:spcAft>
                      </a:pPr>
                      <a:r>
                        <a:rPr lang="en-US" sz="1400" dirty="0">
                          <a:solidFill>
                            <a:srgbClr val="0070C0"/>
                          </a:solidFill>
                          <a:effectLst/>
                        </a:rPr>
                        <a:t>21 </a:t>
                      </a:r>
                      <a:r>
                        <a:rPr lang="en-US" sz="1400" dirty="0" err="1" smtClean="0">
                          <a:solidFill>
                            <a:srgbClr val="0070C0"/>
                          </a:solidFill>
                          <a:effectLst/>
                        </a:rPr>
                        <a:t>juillet</a:t>
                      </a:r>
                      <a:r>
                        <a:rPr lang="en-US" sz="1400" dirty="0" smtClean="0">
                          <a:solidFill>
                            <a:srgbClr val="0070C0"/>
                          </a:solidFill>
                          <a:effectLst/>
                        </a:rPr>
                        <a:t> </a:t>
                      </a:r>
                      <a:r>
                        <a:rPr lang="en-US" sz="1400" dirty="0" smtClean="0">
                          <a:solidFill>
                            <a:srgbClr val="0070C0"/>
                          </a:solidFill>
                          <a:effectLst/>
                        </a:rPr>
                        <a:t>2014</a:t>
                      </a:r>
                      <a:endParaRPr lang="en-US" sz="1600" dirty="0">
                        <a:solidFill>
                          <a:srgbClr val="0070C0"/>
                        </a:solidFill>
                        <a:effectLst/>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7000"/>
                        </a:lnSpc>
                        <a:spcBef>
                          <a:spcPts val="600"/>
                        </a:spcBef>
                        <a:spcAft>
                          <a:spcPts val="0"/>
                        </a:spcAft>
                      </a:pPr>
                      <a:r>
                        <a:rPr lang="en-US" sz="1400" dirty="0">
                          <a:solidFill>
                            <a:srgbClr val="0070C0"/>
                          </a:solidFill>
                          <a:effectLst/>
                        </a:rPr>
                        <a:t>22 </a:t>
                      </a:r>
                      <a:r>
                        <a:rPr lang="en-US" sz="1400" dirty="0" err="1" smtClean="0">
                          <a:solidFill>
                            <a:srgbClr val="0070C0"/>
                          </a:solidFill>
                          <a:effectLst/>
                        </a:rPr>
                        <a:t>janvier</a:t>
                      </a:r>
                      <a:r>
                        <a:rPr lang="en-US" sz="1400" dirty="0" smtClean="0">
                          <a:solidFill>
                            <a:srgbClr val="0070C0"/>
                          </a:solidFill>
                          <a:effectLst/>
                        </a:rPr>
                        <a:t> </a:t>
                      </a:r>
                      <a:r>
                        <a:rPr lang="en-US" sz="1400" dirty="0">
                          <a:solidFill>
                            <a:srgbClr val="0070C0"/>
                          </a:solidFill>
                          <a:effectLst/>
                        </a:rPr>
                        <a:t>2015</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7000"/>
                        </a:lnSpc>
                        <a:spcBef>
                          <a:spcPts val="600"/>
                        </a:spcBef>
                        <a:spcAft>
                          <a:spcPts val="0"/>
                        </a:spcAft>
                      </a:pPr>
                      <a:r>
                        <a:rPr lang="en-US" sz="1400" dirty="0">
                          <a:solidFill>
                            <a:srgbClr val="0070C0"/>
                          </a:solidFill>
                          <a:effectLst/>
                        </a:rPr>
                        <a:t>22 </a:t>
                      </a:r>
                      <a:r>
                        <a:rPr lang="en-US" sz="1400" dirty="0" err="1" smtClean="0">
                          <a:solidFill>
                            <a:srgbClr val="0070C0"/>
                          </a:solidFill>
                          <a:effectLst/>
                        </a:rPr>
                        <a:t>janvier</a:t>
                      </a:r>
                      <a:r>
                        <a:rPr lang="en-US" sz="1400" dirty="0" smtClean="0">
                          <a:solidFill>
                            <a:srgbClr val="0070C0"/>
                          </a:solidFill>
                          <a:effectLst/>
                        </a:rPr>
                        <a:t> </a:t>
                      </a:r>
                      <a:r>
                        <a:rPr lang="en-US" sz="1400" dirty="0">
                          <a:solidFill>
                            <a:srgbClr val="0070C0"/>
                          </a:solidFill>
                          <a:effectLst/>
                        </a:rPr>
                        <a:t>2021</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7000"/>
                        </a:lnSpc>
                        <a:spcBef>
                          <a:spcPts val="600"/>
                        </a:spcBef>
                        <a:spcAft>
                          <a:spcPts val="0"/>
                        </a:spcAft>
                      </a:pPr>
                      <a:r>
                        <a:rPr lang="en-US" sz="1400" dirty="0" smtClean="0">
                          <a:solidFill>
                            <a:srgbClr val="0070C0"/>
                          </a:solidFill>
                          <a:effectLst/>
                        </a:rPr>
                        <a:t>Première </a:t>
                      </a:r>
                      <a:r>
                        <a:rPr lang="en-US" sz="1400" dirty="0" err="1" smtClean="0">
                          <a:solidFill>
                            <a:srgbClr val="0070C0"/>
                          </a:solidFill>
                          <a:effectLst/>
                        </a:rPr>
                        <a:t>moitié</a:t>
                      </a:r>
                      <a:r>
                        <a:rPr lang="en-US" sz="1400" dirty="0" smtClean="0">
                          <a:solidFill>
                            <a:srgbClr val="0070C0"/>
                          </a:solidFill>
                          <a:effectLst/>
                        </a:rPr>
                        <a:t> de 2020</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7000"/>
                        </a:lnSpc>
                        <a:spcBef>
                          <a:spcPts val="600"/>
                        </a:spcBef>
                        <a:spcAft>
                          <a:spcPts val="0"/>
                        </a:spcAft>
                      </a:pPr>
                      <a:r>
                        <a:rPr lang="fr-FR" sz="1400" dirty="0" smtClean="0">
                          <a:solidFill>
                            <a:srgbClr val="0070C0"/>
                          </a:solidFill>
                          <a:effectLst/>
                        </a:rPr>
                        <a:t>Session d'automne en 2020</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42104454"/>
                  </a:ext>
                </a:extLst>
              </a:tr>
            </a:tbl>
          </a:graphicData>
        </a:graphic>
      </p:graphicFrame>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10" name="Text Placeholder 3"/>
          <p:cNvSpPr>
            <a:spLocks noGrp="1"/>
          </p:cNvSpPr>
          <p:nvPr>
            <p:ph type="body" sz="quarter" idx="14"/>
          </p:nvPr>
        </p:nvSpPr>
        <p:spPr>
          <a:xfrm>
            <a:off x="2435382" y="6430694"/>
            <a:ext cx="4273236" cy="322341"/>
          </a:xfrm>
        </p:spPr>
        <p:txBody>
          <a:bodyPr/>
          <a:lstStyle/>
          <a:p>
            <a:r>
              <a:rPr lang="fr-FR" sz="1200" dirty="0"/>
              <a:t>Septième réunion </a:t>
            </a:r>
            <a:r>
              <a:rPr lang="fr-FR" sz="1200" dirty="0" smtClean="0"/>
              <a:t>de </a:t>
            </a:r>
            <a:r>
              <a:rPr lang="fr-FR" sz="1200" dirty="0"/>
              <a:t>coordination </a:t>
            </a:r>
            <a:r>
              <a:rPr lang="fr-FR" sz="1200" dirty="0" smtClean="0"/>
              <a:t>annuelle des CC2</a:t>
            </a:r>
            <a:endParaRPr lang="fr-FR" dirty="0"/>
          </a:p>
        </p:txBody>
      </p:sp>
      <p:sp>
        <p:nvSpPr>
          <p:cNvPr id="11" name="Text Placeholder 4"/>
          <p:cNvSpPr>
            <a:spLocks noGrp="1"/>
          </p:cNvSpPr>
          <p:nvPr>
            <p:ph type="body" sz="quarter" idx="15"/>
          </p:nvPr>
        </p:nvSpPr>
        <p:spPr>
          <a:xfrm>
            <a:off x="6817360" y="6416144"/>
            <a:ext cx="2298263" cy="322341"/>
          </a:xfrm>
        </p:spPr>
        <p:txBody>
          <a:bodyPr/>
          <a:lstStyle/>
          <a:p>
            <a:r>
              <a:rPr lang="fr-FR" dirty="0"/>
              <a:t> </a:t>
            </a:r>
            <a:r>
              <a:rPr lang="fr-FR" sz="1200" dirty="0"/>
              <a:t>Alger, </a:t>
            </a:r>
            <a:r>
              <a:rPr lang="fr-FR" sz="1200" dirty="0" smtClean="0"/>
              <a:t>2- </a:t>
            </a:r>
            <a:r>
              <a:rPr lang="fr-FR" sz="1200" dirty="0"/>
              <a:t>3 septembre 2019</a:t>
            </a:r>
          </a:p>
        </p:txBody>
      </p:sp>
    </p:spTree>
    <p:extLst>
      <p:ext uri="{BB962C8B-B14F-4D97-AF65-F5344CB8AC3E}">
        <p14:creationId xmlns:p14="http://schemas.microsoft.com/office/powerpoint/2010/main" val="422343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r>
              <a:rPr lang="fr-FR" sz="4000" dirty="0"/>
              <a:t>Développements récents dans la vie de la Convention de 2003</a:t>
            </a:r>
            <a:endParaRPr lang="en-US" sz="4000" dirty="0"/>
          </a:p>
        </p:txBody>
      </p:sp>
      <p:sp>
        <p:nvSpPr>
          <p:cNvPr id="5" name="Text Placeholder 4"/>
          <p:cNvSpPr>
            <a:spLocks noGrp="1"/>
          </p:cNvSpPr>
          <p:nvPr>
            <p:ph type="body" sz="quarter" idx="17"/>
          </p:nvPr>
        </p:nvSpPr>
        <p:spPr/>
        <p:txBody>
          <a:bodyPr/>
          <a:lstStyle/>
          <a:p>
            <a:endParaRPr lang="en-US" dirty="0"/>
          </a:p>
        </p:txBody>
      </p:sp>
      <p:sp>
        <p:nvSpPr>
          <p:cNvPr id="6" name="Text Placeholder 5"/>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1870293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200" b="1" dirty="0"/>
              <a:t>13.COM, </a:t>
            </a:r>
            <a:r>
              <a:rPr lang="en-US" sz="3200" b="1" dirty="0"/>
              <a:t>Port Louis, Maurice 2018</a:t>
            </a:r>
            <a:endParaRPr lang="fr-FR" sz="3200" b="1"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47167" y="910213"/>
            <a:ext cx="4776430" cy="5570756"/>
          </a:xfrm>
          <a:prstGeom prst="rect">
            <a:avLst/>
          </a:prstGeom>
        </p:spPr>
        <p:txBody>
          <a:bodyPr wrap="square">
            <a:spAutoFit/>
          </a:bodyPr>
          <a:lstStyle/>
          <a:p>
            <a:pPr marL="1028700" lvl="1" indent="-571500">
              <a:spcAft>
                <a:spcPts val="800"/>
              </a:spcAft>
              <a:buFont typeface="Arial" panose="020B0604020202020204" pitchFamily="34" charset="0"/>
              <a:buChar char="•"/>
              <a:defRPr/>
            </a:pPr>
            <a:r>
              <a:rPr lang="fr-FR" sz="2800" dirty="0">
                <a:ea typeface="+mj-ea"/>
                <a:cs typeface="Arial" panose="020B0604020202020204" pitchFamily="34" charset="0"/>
              </a:rPr>
              <a:t>Réforme du mécanisme de </a:t>
            </a:r>
            <a:r>
              <a:rPr lang="fr-FR" sz="2800" dirty="0" smtClean="0">
                <a:ea typeface="+mj-ea"/>
                <a:cs typeface="Arial" panose="020B0604020202020204" pitchFamily="34" charset="0"/>
              </a:rPr>
              <a:t>rapports périodiques</a:t>
            </a:r>
            <a:endParaRPr lang="fr-FR" sz="2800" dirty="0">
              <a:ea typeface="+mj-ea"/>
              <a:cs typeface="Arial" panose="020B0604020202020204" pitchFamily="34" charset="0"/>
            </a:endParaRPr>
          </a:p>
          <a:p>
            <a:pPr marL="1028700" lvl="1" indent="-571500">
              <a:spcAft>
                <a:spcPts val="800"/>
              </a:spcAft>
              <a:buFont typeface="Arial" panose="020B0604020202020204" pitchFamily="34" charset="0"/>
              <a:buChar char="•"/>
              <a:defRPr/>
            </a:pPr>
            <a:r>
              <a:rPr lang="fr-FR" sz="2800" dirty="0">
                <a:ea typeface="+mj-ea"/>
                <a:cs typeface="Arial" panose="020B0604020202020204" pitchFamily="34" charset="0"/>
              </a:rPr>
              <a:t>Suivi des éléments inscrits sur les listes de la Convention</a:t>
            </a:r>
          </a:p>
          <a:p>
            <a:pPr marL="1028700" lvl="1" indent="-571500">
              <a:spcAft>
                <a:spcPts val="800"/>
              </a:spcAft>
              <a:buFont typeface="Arial" panose="020B0604020202020204" pitchFamily="34" charset="0"/>
              <a:buChar char="•"/>
              <a:defRPr/>
            </a:pPr>
            <a:r>
              <a:rPr lang="fr-FR" sz="2800" dirty="0">
                <a:ea typeface="+mj-ea"/>
                <a:cs typeface="Arial" panose="020B0604020202020204" pitchFamily="34" charset="0"/>
              </a:rPr>
              <a:t>Réflexion sur la participation des ONG à la mise en œuvre de la Convention</a:t>
            </a:r>
          </a:p>
          <a:p>
            <a:pPr marL="1028700" lvl="1" indent="-571500">
              <a:spcAft>
                <a:spcPts val="800"/>
              </a:spcAft>
              <a:buFont typeface="Arial" panose="020B0604020202020204" pitchFamily="34" charset="0"/>
              <a:buChar char="•"/>
              <a:defRPr/>
            </a:pPr>
            <a:r>
              <a:rPr lang="fr-FR" sz="2800" dirty="0">
                <a:ea typeface="+mj-ea"/>
                <a:cs typeface="Arial" panose="020B0604020202020204" pitchFamily="34" charset="0"/>
              </a:rPr>
              <a:t>Patrimoine culturel immatériel en situation d'urgence</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173" y="1215748"/>
            <a:ext cx="3112194" cy="4591665"/>
          </a:xfrm>
          <a:prstGeom prst="rect">
            <a:avLst/>
          </a:prstGeom>
        </p:spPr>
      </p:pic>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13" name="Text Placeholder 3"/>
          <p:cNvSpPr>
            <a:spLocks noGrp="1"/>
          </p:cNvSpPr>
          <p:nvPr>
            <p:ph type="body" sz="quarter" idx="14"/>
          </p:nvPr>
        </p:nvSpPr>
        <p:spPr>
          <a:xfrm>
            <a:off x="2435382" y="6430694"/>
            <a:ext cx="4273236" cy="322341"/>
          </a:xfrm>
        </p:spPr>
        <p:txBody>
          <a:bodyPr/>
          <a:lstStyle/>
          <a:p>
            <a:r>
              <a:rPr lang="fr-FR" sz="1200" dirty="0"/>
              <a:t>Septième réunion </a:t>
            </a:r>
            <a:r>
              <a:rPr lang="fr-FR" sz="1200" dirty="0" smtClean="0"/>
              <a:t>de </a:t>
            </a:r>
            <a:r>
              <a:rPr lang="fr-FR" sz="1200" dirty="0"/>
              <a:t>coordination </a:t>
            </a:r>
            <a:r>
              <a:rPr lang="fr-FR" sz="1200" dirty="0" smtClean="0"/>
              <a:t>annuelle des CC2</a:t>
            </a:r>
            <a:endParaRPr lang="fr-FR" dirty="0"/>
          </a:p>
        </p:txBody>
      </p:sp>
      <p:sp>
        <p:nvSpPr>
          <p:cNvPr id="14" name="Text Placeholder 4"/>
          <p:cNvSpPr>
            <a:spLocks noGrp="1"/>
          </p:cNvSpPr>
          <p:nvPr>
            <p:ph type="body" sz="quarter" idx="15"/>
          </p:nvPr>
        </p:nvSpPr>
        <p:spPr>
          <a:xfrm>
            <a:off x="6817360" y="6416144"/>
            <a:ext cx="2298263" cy="322341"/>
          </a:xfrm>
        </p:spPr>
        <p:txBody>
          <a:bodyPr/>
          <a:lstStyle/>
          <a:p>
            <a:r>
              <a:rPr lang="fr-FR" dirty="0"/>
              <a:t> </a:t>
            </a:r>
            <a:r>
              <a:rPr lang="fr-FR" sz="1200" dirty="0"/>
              <a:t>Alger, </a:t>
            </a:r>
            <a:r>
              <a:rPr lang="fr-FR" sz="1200" dirty="0" smtClean="0"/>
              <a:t>2- </a:t>
            </a:r>
            <a:r>
              <a:rPr lang="fr-FR" sz="1200" dirty="0"/>
              <a:t>3 septembre 2019</a:t>
            </a:r>
          </a:p>
        </p:txBody>
      </p:sp>
    </p:spTree>
    <p:extLst>
      <p:ext uri="{BB962C8B-B14F-4D97-AF65-F5344CB8AC3E}">
        <p14:creationId xmlns:p14="http://schemas.microsoft.com/office/powerpoint/2010/main" val="338903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200" b="1" dirty="0"/>
              <a:t>Cadre </a:t>
            </a:r>
            <a:r>
              <a:rPr lang="en-US" sz="3200" b="1" dirty="0" smtClean="0"/>
              <a:t>global de </a:t>
            </a:r>
            <a:r>
              <a:rPr lang="en-US" sz="3200" b="1" dirty="0" err="1"/>
              <a:t>résultats</a:t>
            </a:r>
            <a:r>
              <a:rPr lang="en-US" sz="3200" b="1" dirty="0"/>
              <a:t> </a:t>
            </a:r>
            <a:endParaRPr lang="fr-FR" sz="3200" b="1"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489565" y="1088159"/>
            <a:ext cx="7816646" cy="5395708"/>
          </a:xfrm>
          <a:prstGeom prst="rect">
            <a:avLst/>
          </a:prstGeom>
        </p:spPr>
        <p:txBody>
          <a:bodyPr wrap="square">
            <a:spAutoFit/>
          </a:bodyPr>
          <a:lstStyle/>
          <a:p>
            <a:pPr marL="285750" lvl="0" indent="-285750" algn="just">
              <a:lnSpc>
                <a:spcPct val="107000"/>
              </a:lnSpc>
              <a:spcAft>
                <a:spcPts val="800"/>
              </a:spcAft>
              <a:buFont typeface="Arial" panose="020B0604020202020204" pitchFamily="34" charset="0"/>
              <a:buChar char="•"/>
            </a:pPr>
            <a:r>
              <a:rPr lang="fr-FR" sz="2800" dirty="0"/>
              <a:t>Approuvé par 7.GA en 2018</a:t>
            </a:r>
            <a:endParaRPr lang="en-US" sz="2800" dirty="0" smtClean="0"/>
          </a:p>
          <a:p>
            <a:pPr lvl="0"/>
            <a:endParaRPr lang="en-US" sz="2800" dirty="0"/>
          </a:p>
          <a:p>
            <a:pPr lvl="0"/>
            <a:endParaRPr lang="en-US" sz="2800" dirty="0" smtClean="0"/>
          </a:p>
          <a:p>
            <a:pPr lvl="0"/>
            <a:endParaRPr lang="en-US" sz="2800" dirty="0"/>
          </a:p>
          <a:p>
            <a:pPr lvl="0"/>
            <a:endParaRPr lang="en-US" sz="2800" dirty="0" smtClean="0"/>
          </a:p>
          <a:p>
            <a:pPr lvl="0"/>
            <a:endParaRPr lang="en-US" sz="2800" dirty="0"/>
          </a:p>
          <a:p>
            <a:pPr marL="285750" lvl="0" indent="-285750">
              <a:buFont typeface="Arial" panose="020B0604020202020204" pitchFamily="34" charset="0"/>
              <a:buChar char="•"/>
            </a:pPr>
            <a:endParaRPr lang="fr-FR" sz="2400" dirty="0" smtClean="0"/>
          </a:p>
          <a:p>
            <a:pPr marL="285750" lvl="0" indent="-285750">
              <a:buFont typeface="Arial" panose="020B0604020202020204" pitchFamily="34" charset="0"/>
              <a:buChar char="•"/>
            </a:pPr>
            <a:endParaRPr lang="en-US" sz="2400" dirty="0" smtClean="0"/>
          </a:p>
          <a:p>
            <a:pPr marL="285750" lvl="0" indent="-285750">
              <a:buFont typeface="Arial" panose="020B0604020202020204" pitchFamily="34" charset="0"/>
              <a:buChar char="•"/>
            </a:pPr>
            <a:r>
              <a:rPr lang="fr-FR" sz="2400" dirty="0"/>
              <a:t>Faire du processus de rapport périodique une opportunité d'apprentissage pour les États parties afin de dresser un bilan périodique de leurs propres réalisations et défis et de définir ou redéfinir leurs priorités nationales en matière de sauvegarde du PCI</a:t>
            </a:r>
            <a:endParaRPr lang="en-US" sz="1600" b="1" dirty="0">
              <a:latin typeface="Calibri" panose="020F0502020204030204" pitchFamily="34" charset="0"/>
              <a:ea typeface="Calibri" panose="020F0502020204030204" pitchFamily="34" charset="0"/>
              <a:cs typeface="Arial" panose="020B0604020202020204" pitchFamily="34" charset="0"/>
            </a:endParaRPr>
          </a:p>
        </p:txBody>
      </p:sp>
      <p:sp>
        <p:nvSpPr>
          <p:cNvPr id="10" name="Espace réservé du contenu 2"/>
          <p:cNvSpPr txBox="1">
            <a:spLocks/>
          </p:cNvSpPr>
          <p:nvPr/>
        </p:nvSpPr>
        <p:spPr>
          <a:xfrm>
            <a:off x="1999931" y="1721168"/>
            <a:ext cx="6480175" cy="3429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b="1" dirty="0" smtClean="0">
                <a:solidFill>
                  <a:srgbClr val="0070C0"/>
                </a:solidFill>
              </a:rPr>
              <a:t>8 </a:t>
            </a:r>
            <a:r>
              <a:rPr lang="en-US" altLang="en-US" sz="2400" b="1" dirty="0" err="1">
                <a:solidFill>
                  <a:srgbClr val="0070C0"/>
                </a:solidFill>
              </a:rPr>
              <a:t>thématiques</a:t>
            </a:r>
            <a:endParaRPr lang="en-US" altLang="en-US" sz="2400" b="1" dirty="0" smtClean="0">
              <a:solidFill>
                <a:srgbClr val="0070C0"/>
              </a:solidFill>
            </a:endParaRPr>
          </a:p>
          <a:p>
            <a:endParaRPr lang="en-US" altLang="en-US" sz="2400" b="1" dirty="0" smtClean="0">
              <a:solidFill>
                <a:srgbClr val="0070C0"/>
              </a:solidFill>
            </a:endParaRPr>
          </a:p>
          <a:p>
            <a:endParaRPr lang="en-US" altLang="en-US" sz="2400" dirty="0" smtClean="0">
              <a:solidFill>
                <a:srgbClr val="0070C0"/>
              </a:solidFill>
            </a:endParaRPr>
          </a:p>
          <a:p>
            <a:endParaRPr lang="en-US" altLang="en-US" sz="2400" dirty="0" smtClean="0">
              <a:solidFill>
                <a:srgbClr val="0070C0"/>
              </a:solidFill>
            </a:endParaRPr>
          </a:p>
          <a:p>
            <a:r>
              <a:rPr lang="en-US" altLang="en-US" sz="2400" b="1" dirty="0" smtClean="0">
                <a:solidFill>
                  <a:srgbClr val="0070C0"/>
                </a:solidFill>
              </a:rPr>
              <a:t>26 </a:t>
            </a:r>
            <a:r>
              <a:rPr lang="en-US" altLang="en-US" sz="2400" b="1" dirty="0" err="1">
                <a:solidFill>
                  <a:srgbClr val="0070C0"/>
                </a:solidFill>
              </a:rPr>
              <a:t>indicateurs</a:t>
            </a:r>
            <a:r>
              <a:rPr lang="en-US" altLang="en-US" sz="2400" b="1" dirty="0">
                <a:solidFill>
                  <a:srgbClr val="0070C0"/>
                </a:solidFill>
              </a:rPr>
              <a:t> de base</a:t>
            </a:r>
          </a:p>
          <a:p>
            <a:r>
              <a:rPr lang="en-US" altLang="en-US" sz="2400" b="1" dirty="0">
                <a:solidFill>
                  <a:srgbClr val="0070C0"/>
                </a:solidFill>
              </a:rPr>
              <a:t>86 </a:t>
            </a:r>
            <a:r>
              <a:rPr lang="en-US" altLang="en-US" sz="2400" b="1" dirty="0" err="1">
                <a:solidFill>
                  <a:srgbClr val="0070C0"/>
                </a:solidFill>
              </a:rPr>
              <a:t>facteurs</a:t>
            </a:r>
            <a:r>
              <a:rPr lang="en-US" altLang="en-US" sz="2400" b="1" dirty="0">
                <a:solidFill>
                  <a:srgbClr val="0070C0"/>
                </a:solidFill>
              </a:rPr>
              <a:t> </a:t>
            </a:r>
            <a:r>
              <a:rPr lang="en-US" altLang="en-US" sz="2400" b="1" dirty="0" err="1">
                <a:solidFill>
                  <a:srgbClr val="0070C0"/>
                </a:solidFill>
              </a:rPr>
              <a:t>d’appréciation</a:t>
            </a:r>
            <a:endParaRPr lang="en-US" altLang="en-US" sz="2400" b="1" dirty="0">
              <a:solidFill>
                <a:srgbClr val="0070C0"/>
              </a:solidFill>
            </a:endParaRPr>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12" name="Text Placeholder 3"/>
          <p:cNvSpPr>
            <a:spLocks noGrp="1"/>
          </p:cNvSpPr>
          <p:nvPr>
            <p:ph type="body" sz="quarter" idx="14"/>
          </p:nvPr>
        </p:nvSpPr>
        <p:spPr>
          <a:xfrm>
            <a:off x="2435382" y="6430694"/>
            <a:ext cx="4273236" cy="322341"/>
          </a:xfrm>
        </p:spPr>
        <p:txBody>
          <a:bodyPr/>
          <a:lstStyle/>
          <a:p>
            <a:r>
              <a:rPr lang="fr-FR" sz="1200" dirty="0"/>
              <a:t>Septième réunion </a:t>
            </a:r>
            <a:r>
              <a:rPr lang="fr-FR" sz="1200" dirty="0" smtClean="0"/>
              <a:t>de </a:t>
            </a:r>
            <a:r>
              <a:rPr lang="fr-FR" sz="1200" dirty="0"/>
              <a:t>coordination </a:t>
            </a:r>
            <a:r>
              <a:rPr lang="fr-FR" sz="1200" dirty="0" smtClean="0"/>
              <a:t>annuelle des CC2</a:t>
            </a:r>
            <a:endParaRPr lang="fr-FR" dirty="0"/>
          </a:p>
        </p:txBody>
      </p:sp>
      <p:sp>
        <p:nvSpPr>
          <p:cNvPr id="13" name="Text Placeholder 4"/>
          <p:cNvSpPr>
            <a:spLocks noGrp="1"/>
          </p:cNvSpPr>
          <p:nvPr>
            <p:ph type="body" sz="quarter" idx="15"/>
          </p:nvPr>
        </p:nvSpPr>
        <p:spPr>
          <a:xfrm>
            <a:off x="6817360" y="6416144"/>
            <a:ext cx="2298263" cy="322341"/>
          </a:xfrm>
        </p:spPr>
        <p:txBody>
          <a:bodyPr/>
          <a:lstStyle/>
          <a:p>
            <a:r>
              <a:rPr lang="fr-FR" dirty="0"/>
              <a:t> </a:t>
            </a:r>
            <a:r>
              <a:rPr lang="fr-FR" sz="1200" dirty="0"/>
              <a:t>Alger, </a:t>
            </a:r>
            <a:r>
              <a:rPr lang="fr-FR" sz="1200" dirty="0" smtClean="0"/>
              <a:t>2- </a:t>
            </a:r>
            <a:r>
              <a:rPr lang="fr-FR" sz="1200" dirty="0"/>
              <a:t>3 septembre 2019</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347" y="2180431"/>
            <a:ext cx="8151759" cy="1418792"/>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442578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a:xfrm>
            <a:off x="304800" y="151609"/>
            <a:ext cx="8523515" cy="455408"/>
          </a:xfrm>
        </p:spPr>
        <p:txBody>
          <a:bodyPr/>
          <a:lstStyle/>
          <a:p>
            <a:r>
              <a:rPr lang="fr-FR" sz="3200" b="1" dirty="0"/>
              <a:t>Réforme du mécanisme de </a:t>
            </a:r>
            <a:r>
              <a:rPr lang="fr-FR" sz="3200" b="1" dirty="0" smtClean="0"/>
              <a:t>rapports périodiques </a:t>
            </a:r>
            <a:r>
              <a:rPr lang="en-US" sz="3200" b="1" dirty="0" smtClean="0"/>
              <a:t>(1</a:t>
            </a:r>
            <a:r>
              <a:rPr lang="en-US" sz="3200" b="1" dirty="0" smtClean="0"/>
              <a:t>) </a:t>
            </a:r>
            <a:endParaRPr lang="fr-FR" sz="3200" b="1"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3060999" y="1019333"/>
            <a:ext cx="6054624" cy="4893647"/>
          </a:xfrm>
          <a:prstGeom prst="rect">
            <a:avLst/>
          </a:prstGeom>
        </p:spPr>
        <p:txBody>
          <a:bodyPr wrap="square">
            <a:spAutoFit/>
          </a:bodyPr>
          <a:lstStyle/>
          <a:p>
            <a:pPr marL="285750" lvl="0" indent="-285750">
              <a:buFont typeface="Arial" panose="020B0604020202020204" pitchFamily="34" charset="0"/>
              <a:buChar char="•"/>
            </a:pPr>
            <a:r>
              <a:rPr lang="fr-FR" sz="2400" dirty="0"/>
              <a:t>Les États parties soumettent tous les six ans leur rapport sur la mise en œuvre de la Convention de 2003 sur la base d'un système de rotation </a:t>
            </a:r>
            <a:r>
              <a:rPr lang="fr-FR" sz="2400" dirty="0" smtClean="0"/>
              <a:t>régionale</a:t>
            </a:r>
          </a:p>
          <a:p>
            <a:pPr marL="285750" lvl="0" indent="-285750">
              <a:buFont typeface="Arial" panose="020B0604020202020204" pitchFamily="34" charset="0"/>
              <a:buChar char="•"/>
            </a:pPr>
            <a:r>
              <a:rPr lang="fr-FR" sz="2400" dirty="0"/>
              <a:t>Le Comité (2019) a établi le calendrier du premier cycle régional d’établissement des rapports nationaux dans l’ordre suivant: </a:t>
            </a:r>
            <a:r>
              <a:rPr lang="en-US" sz="2400" dirty="0" smtClean="0"/>
              <a:t>:</a:t>
            </a:r>
            <a:endParaRPr lang="en-US" sz="2400" dirty="0"/>
          </a:p>
          <a:p>
            <a:pPr marL="742950" lvl="1" indent="-285750">
              <a:buFont typeface="Arial" panose="020B0604020202020204" pitchFamily="34" charset="0"/>
              <a:buChar char="•"/>
            </a:pPr>
            <a:r>
              <a:rPr lang="fr-FR" sz="2400" dirty="0"/>
              <a:t>2020: Amérique latine et les Caraïbes</a:t>
            </a:r>
          </a:p>
          <a:p>
            <a:pPr marL="742950" lvl="1" indent="-285750">
              <a:buFont typeface="Arial" panose="020B0604020202020204" pitchFamily="34" charset="0"/>
              <a:buChar char="•"/>
            </a:pPr>
            <a:r>
              <a:rPr lang="fr-FR" sz="2400" dirty="0"/>
              <a:t>2021: Europe</a:t>
            </a:r>
          </a:p>
          <a:p>
            <a:pPr marL="742950" lvl="1" indent="-285750">
              <a:buFont typeface="Arial" panose="020B0604020202020204" pitchFamily="34" charset="0"/>
              <a:buChar char="•"/>
            </a:pPr>
            <a:r>
              <a:rPr lang="fr-FR" sz="2400" dirty="0"/>
              <a:t>2022: États arabes</a:t>
            </a:r>
          </a:p>
          <a:p>
            <a:pPr marL="742950" lvl="1" indent="-285750">
              <a:buFont typeface="Arial" panose="020B0604020202020204" pitchFamily="34" charset="0"/>
              <a:buChar char="•"/>
            </a:pPr>
            <a:r>
              <a:rPr lang="fr-FR" sz="2400" dirty="0"/>
              <a:t>2023: Afrique</a:t>
            </a:r>
          </a:p>
          <a:p>
            <a:pPr marL="742950" lvl="1" indent="-285750">
              <a:buFont typeface="Arial" panose="020B0604020202020204" pitchFamily="34" charset="0"/>
              <a:buChar char="•"/>
            </a:pPr>
            <a:r>
              <a:rPr lang="fr-FR" sz="2400" dirty="0"/>
              <a:t>2024: Asie et Pacifique</a:t>
            </a:r>
          </a:p>
          <a:p>
            <a:pPr marL="742950" lvl="1" indent="-285750">
              <a:buFont typeface="Arial" panose="020B0604020202020204" pitchFamily="34" charset="0"/>
              <a:buChar char="•"/>
            </a:pPr>
            <a:r>
              <a:rPr lang="fr-FR" sz="2400" dirty="0"/>
              <a:t>2025: année de réflexion</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1723" y="1304425"/>
            <a:ext cx="2729276" cy="4129548"/>
          </a:xfrm>
          <a:prstGeom prst="rect">
            <a:avLst/>
          </a:prstGeom>
        </p:spPr>
      </p:pic>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10" name="Text Placeholder 3"/>
          <p:cNvSpPr>
            <a:spLocks noGrp="1"/>
          </p:cNvSpPr>
          <p:nvPr>
            <p:ph type="body" sz="quarter" idx="14"/>
          </p:nvPr>
        </p:nvSpPr>
        <p:spPr>
          <a:xfrm>
            <a:off x="2435382" y="6430694"/>
            <a:ext cx="4273236" cy="322341"/>
          </a:xfrm>
        </p:spPr>
        <p:txBody>
          <a:bodyPr/>
          <a:lstStyle/>
          <a:p>
            <a:r>
              <a:rPr lang="fr-FR" sz="1200" dirty="0"/>
              <a:t>Septième réunion </a:t>
            </a:r>
            <a:r>
              <a:rPr lang="fr-FR" sz="1200" dirty="0" smtClean="0"/>
              <a:t>de </a:t>
            </a:r>
            <a:r>
              <a:rPr lang="fr-FR" sz="1200" dirty="0"/>
              <a:t>coordination </a:t>
            </a:r>
            <a:r>
              <a:rPr lang="fr-FR" sz="1200" dirty="0" smtClean="0"/>
              <a:t>annuelle des CC2</a:t>
            </a:r>
            <a:endParaRPr lang="fr-FR" dirty="0"/>
          </a:p>
        </p:txBody>
      </p:sp>
      <p:sp>
        <p:nvSpPr>
          <p:cNvPr id="11" name="Text Placeholder 4"/>
          <p:cNvSpPr>
            <a:spLocks noGrp="1"/>
          </p:cNvSpPr>
          <p:nvPr>
            <p:ph type="body" sz="quarter" idx="15"/>
          </p:nvPr>
        </p:nvSpPr>
        <p:spPr>
          <a:xfrm>
            <a:off x="6817360" y="6416144"/>
            <a:ext cx="2298263" cy="322341"/>
          </a:xfrm>
        </p:spPr>
        <p:txBody>
          <a:bodyPr/>
          <a:lstStyle/>
          <a:p>
            <a:r>
              <a:rPr lang="fr-FR" dirty="0"/>
              <a:t> </a:t>
            </a:r>
            <a:r>
              <a:rPr lang="fr-FR" sz="1200" dirty="0"/>
              <a:t>Alger, </a:t>
            </a:r>
            <a:r>
              <a:rPr lang="fr-FR" sz="1200" dirty="0" smtClean="0"/>
              <a:t>2- </a:t>
            </a:r>
            <a:r>
              <a:rPr lang="fr-FR" sz="1200" dirty="0"/>
              <a:t>3 septembre 2019</a:t>
            </a:r>
          </a:p>
        </p:txBody>
      </p:sp>
    </p:spTree>
    <p:extLst>
      <p:ext uri="{BB962C8B-B14F-4D97-AF65-F5344CB8AC3E}">
        <p14:creationId xmlns:p14="http://schemas.microsoft.com/office/powerpoint/2010/main" val="2434995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a:xfrm>
            <a:off x="304800" y="151609"/>
            <a:ext cx="8523515" cy="455408"/>
          </a:xfrm>
        </p:spPr>
        <p:txBody>
          <a:bodyPr/>
          <a:lstStyle/>
          <a:p>
            <a:r>
              <a:rPr lang="fr-FR" sz="3200" b="1" dirty="0"/>
              <a:t>Réforme du mécanisme de rapports </a:t>
            </a:r>
            <a:r>
              <a:rPr lang="fr-FR" sz="3200" b="1" dirty="0" smtClean="0"/>
              <a:t>périodiques </a:t>
            </a:r>
            <a:r>
              <a:rPr lang="en-US" sz="3200" b="1" dirty="0" smtClean="0"/>
              <a:t>(2</a:t>
            </a:r>
            <a:r>
              <a:rPr lang="en-US" sz="3200" b="1" dirty="0" smtClean="0"/>
              <a:t>)</a:t>
            </a:r>
            <a:endParaRPr lang="fr-FR" sz="3200" b="1"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658234" y="1481450"/>
            <a:ext cx="6175185" cy="4401205"/>
          </a:xfrm>
          <a:prstGeom prst="rect">
            <a:avLst/>
          </a:prstGeom>
        </p:spPr>
        <p:txBody>
          <a:bodyPr wrap="square">
            <a:spAutoFit/>
          </a:bodyPr>
          <a:lstStyle/>
          <a:p>
            <a:pPr marL="285750" lvl="0" indent="-285750">
              <a:buFont typeface="Arial" panose="020B0604020202020204" pitchFamily="34" charset="0"/>
              <a:buChar char="•"/>
            </a:pPr>
            <a:r>
              <a:rPr lang="fr-FR" sz="2800" dirty="0"/>
              <a:t>Le formulaire ICH-10 est en cours d'alignement afin de garantir que les informations sollicitées contribuent au cadre de résultats global;</a:t>
            </a:r>
          </a:p>
          <a:p>
            <a:pPr marL="285750" lvl="0" indent="-285750">
              <a:buFont typeface="Arial" panose="020B0604020202020204" pitchFamily="34" charset="0"/>
              <a:buChar char="•"/>
            </a:pPr>
            <a:r>
              <a:rPr lang="fr-FR" sz="2800" dirty="0"/>
              <a:t>Des </a:t>
            </a:r>
            <a:r>
              <a:rPr lang="fr-FR" sz="2800" b="1" dirty="0"/>
              <a:t>notes d'orientation </a:t>
            </a:r>
            <a:r>
              <a:rPr lang="fr-FR" sz="2800" dirty="0"/>
              <a:t>et des </a:t>
            </a:r>
            <a:r>
              <a:rPr lang="fr-FR" sz="2800" b="1" dirty="0" smtClean="0"/>
              <a:t>matériels de </a:t>
            </a:r>
            <a:r>
              <a:rPr lang="fr-FR" sz="2800" b="1" dirty="0"/>
              <a:t>renforcement des capacités </a:t>
            </a:r>
            <a:r>
              <a:rPr lang="fr-FR" sz="2800" dirty="0"/>
              <a:t>sont en cours d'élaboration pour aider les États à mettre en œuvre le cadre de résultats global ainsi qu'à établir des rapports périodiques.</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10" name="Text Placeholder 3"/>
          <p:cNvSpPr>
            <a:spLocks noGrp="1"/>
          </p:cNvSpPr>
          <p:nvPr>
            <p:ph type="body" sz="quarter" idx="14"/>
          </p:nvPr>
        </p:nvSpPr>
        <p:spPr>
          <a:xfrm>
            <a:off x="2435382" y="6430694"/>
            <a:ext cx="4273236" cy="322341"/>
          </a:xfrm>
        </p:spPr>
        <p:txBody>
          <a:bodyPr/>
          <a:lstStyle/>
          <a:p>
            <a:r>
              <a:rPr lang="fr-FR" sz="1200" dirty="0"/>
              <a:t>Septième réunion </a:t>
            </a:r>
            <a:r>
              <a:rPr lang="fr-FR" sz="1200" dirty="0" smtClean="0"/>
              <a:t>de </a:t>
            </a:r>
            <a:r>
              <a:rPr lang="fr-FR" sz="1200" dirty="0"/>
              <a:t>coordination </a:t>
            </a:r>
            <a:r>
              <a:rPr lang="fr-FR" sz="1200" dirty="0" smtClean="0"/>
              <a:t>annuelle des CC2</a:t>
            </a:r>
            <a:endParaRPr lang="fr-FR" dirty="0"/>
          </a:p>
        </p:txBody>
      </p:sp>
      <p:sp>
        <p:nvSpPr>
          <p:cNvPr id="11" name="Text Placeholder 4"/>
          <p:cNvSpPr>
            <a:spLocks noGrp="1"/>
          </p:cNvSpPr>
          <p:nvPr>
            <p:ph type="body" sz="quarter" idx="15"/>
          </p:nvPr>
        </p:nvSpPr>
        <p:spPr>
          <a:xfrm>
            <a:off x="6817360" y="6416144"/>
            <a:ext cx="2298263" cy="322341"/>
          </a:xfrm>
        </p:spPr>
        <p:txBody>
          <a:bodyPr/>
          <a:lstStyle/>
          <a:p>
            <a:r>
              <a:rPr lang="fr-FR" dirty="0"/>
              <a:t> </a:t>
            </a:r>
            <a:r>
              <a:rPr lang="fr-FR" sz="1200" dirty="0"/>
              <a:t>Alger, </a:t>
            </a:r>
            <a:r>
              <a:rPr lang="fr-FR" sz="1200" dirty="0" smtClean="0"/>
              <a:t>2- </a:t>
            </a:r>
            <a:r>
              <a:rPr lang="fr-FR" sz="1200" dirty="0"/>
              <a:t>3 septembre 2019</a:t>
            </a:r>
          </a:p>
        </p:txBody>
      </p:sp>
    </p:spTree>
    <p:extLst>
      <p:ext uri="{BB962C8B-B14F-4D97-AF65-F5344CB8AC3E}">
        <p14:creationId xmlns:p14="http://schemas.microsoft.com/office/powerpoint/2010/main" val="3956621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200" b="1" dirty="0" err="1"/>
              <a:t>Objectifs</a:t>
            </a:r>
            <a:r>
              <a:rPr lang="en-US" sz="3200" b="1" dirty="0"/>
              <a:t> de la </a:t>
            </a:r>
            <a:r>
              <a:rPr lang="en-US" sz="3200" b="1" dirty="0" err="1" smtClean="0"/>
              <a:t>réunion</a:t>
            </a:r>
            <a:r>
              <a:rPr lang="en-US" sz="3200" b="1" dirty="0"/>
              <a:t/>
            </a:r>
            <a:br>
              <a:rPr lang="en-US" sz="3200" b="1" dirty="0"/>
            </a:br>
            <a:endParaRPr lang="fr-FR" sz="3200" b="1"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315670" y="798383"/>
            <a:ext cx="5579807" cy="5632311"/>
          </a:xfrm>
          <a:prstGeom prst="rect">
            <a:avLst/>
          </a:prstGeom>
        </p:spPr>
        <p:txBody>
          <a:bodyPr wrap="square">
            <a:spAutoFit/>
          </a:bodyPr>
          <a:lstStyle/>
          <a:p>
            <a:pPr>
              <a:defRPr/>
            </a:pPr>
            <a:r>
              <a:rPr lang="en-US" altLang="fr-FR" sz="2400" i="1" dirty="0" err="1"/>
              <a:t>Présentation</a:t>
            </a:r>
            <a:r>
              <a:rPr lang="en-US" altLang="fr-FR" sz="2400" i="1" dirty="0"/>
              <a:t> et </a:t>
            </a:r>
            <a:r>
              <a:rPr lang="en-US" altLang="fr-FR" sz="2400" i="1" dirty="0" err="1"/>
              <a:t>débat</a:t>
            </a:r>
            <a:r>
              <a:rPr lang="en-US" altLang="fr-FR" sz="2400" i="1" dirty="0"/>
              <a:t> sur : </a:t>
            </a:r>
          </a:p>
          <a:p>
            <a:pPr marL="719138" indent="-452438">
              <a:buFont typeface="Arial" panose="020B0604020202020204" pitchFamily="34" charset="0"/>
              <a:buAutoNum type="arabicPeriod"/>
              <a:defRPr/>
            </a:pPr>
            <a:r>
              <a:rPr lang="fr-FR" altLang="fr-FR" sz="2400" dirty="0"/>
              <a:t>Développements récents concernant les </a:t>
            </a:r>
            <a:r>
              <a:rPr lang="fr-FR" altLang="fr-FR" sz="2400" dirty="0" smtClean="0"/>
              <a:t>CC2</a:t>
            </a:r>
            <a:endParaRPr lang="fr-FR" altLang="fr-FR" sz="2400" dirty="0"/>
          </a:p>
          <a:p>
            <a:pPr marL="719138" indent="-452438">
              <a:buFont typeface="Arial" panose="020B0604020202020204" pitchFamily="34" charset="0"/>
              <a:buAutoNum type="arabicPeriod"/>
              <a:defRPr/>
            </a:pPr>
            <a:r>
              <a:rPr lang="fr-FR" altLang="fr-FR" sz="2400" dirty="0"/>
              <a:t>Développements récents dans la vie de la Convention de 2003</a:t>
            </a:r>
          </a:p>
          <a:p>
            <a:pPr marL="719138" indent="-452438">
              <a:buFont typeface="Arial" panose="020B0604020202020204" pitchFamily="34" charset="0"/>
              <a:buAutoNum type="arabicPeriod"/>
              <a:defRPr/>
            </a:pPr>
            <a:r>
              <a:rPr lang="fr-FR" altLang="fr-FR" sz="2400" dirty="0"/>
              <a:t>Deux priorités de </a:t>
            </a:r>
            <a:r>
              <a:rPr lang="fr-FR" altLang="fr-FR" sz="2400" dirty="0" smtClean="0"/>
              <a:t>financement</a:t>
            </a:r>
          </a:p>
          <a:p>
            <a:pPr marL="719138" indent="-452438">
              <a:buFont typeface="Arial" panose="020B0604020202020204" pitchFamily="34" charset="0"/>
              <a:buAutoNum type="arabicPeriod"/>
              <a:defRPr/>
            </a:pPr>
            <a:endParaRPr lang="en-US" altLang="fr-FR" sz="2400" dirty="0"/>
          </a:p>
          <a:p>
            <a:pPr>
              <a:defRPr/>
            </a:pPr>
            <a:r>
              <a:rPr lang="en-US" altLang="fr-FR" sz="2400" i="1" dirty="0" err="1"/>
              <a:t>Débat</a:t>
            </a:r>
            <a:r>
              <a:rPr lang="en-US" altLang="fr-FR" sz="2400" i="1" dirty="0"/>
              <a:t> </a:t>
            </a:r>
            <a:r>
              <a:rPr lang="en-US" altLang="fr-FR" sz="2400" i="1" dirty="0" err="1" smtClean="0"/>
              <a:t>général</a:t>
            </a:r>
            <a:r>
              <a:rPr lang="en-US" altLang="fr-FR" sz="2400" i="1" dirty="0" smtClean="0"/>
              <a:t>: </a:t>
            </a:r>
            <a:endParaRPr lang="en-US" altLang="fr-FR" sz="2400" i="1" dirty="0"/>
          </a:p>
          <a:p>
            <a:pPr marL="719138" indent="-358775">
              <a:buFont typeface="Arial" panose="020B0604020202020204" pitchFamily="34" charset="0"/>
              <a:buAutoNum type="arabicPeriod"/>
              <a:defRPr/>
            </a:pPr>
            <a:r>
              <a:rPr lang="fr-FR" altLang="fr-FR" sz="2400" dirty="0"/>
              <a:t>Plans de travail à venir</a:t>
            </a:r>
          </a:p>
          <a:p>
            <a:pPr marL="719138" indent="-358775">
              <a:buFont typeface="Arial" panose="020B0604020202020204" pitchFamily="34" charset="0"/>
              <a:buAutoNum type="arabicPeriod"/>
              <a:defRPr/>
            </a:pPr>
            <a:r>
              <a:rPr lang="fr-FR" altLang="fr-FR" sz="2400" dirty="0"/>
              <a:t>Synergies et coopération entre les centres et avec le Secrétariat de </a:t>
            </a:r>
            <a:r>
              <a:rPr lang="fr-FR" altLang="fr-FR" sz="2400" dirty="0" smtClean="0"/>
              <a:t>l’UNESCO</a:t>
            </a:r>
            <a:endParaRPr lang="fr-FR" altLang="fr-FR" sz="2400" dirty="0"/>
          </a:p>
          <a:p>
            <a:pPr marL="719138" indent="-358775">
              <a:buFont typeface="Arial" panose="020B0604020202020204" pitchFamily="34" charset="0"/>
              <a:buAutoNum type="arabicPeriod"/>
              <a:defRPr/>
            </a:pPr>
            <a:r>
              <a:rPr lang="fr-FR" altLang="fr-FR" sz="2400" dirty="0"/>
              <a:t>Défis actuels </a:t>
            </a:r>
            <a:r>
              <a:rPr lang="fr-FR" altLang="fr-FR" sz="2400" dirty="0" smtClean="0"/>
              <a:t>auxquels les </a:t>
            </a:r>
            <a:r>
              <a:rPr lang="fr-FR" altLang="fr-FR" sz="2400" dirty="0"/>
              <a:t>centres </a:t>
            </a:r>
            <a:r>
              <a:rPr lang="fr-FR" altLang="fr-FR" sz="2400" dirty="0" smtClean="0"/>
              <a:t>font face dans la mise en œuvre de    la </a:t>
            </a:r>
            <a:r>
              <a:rPr lang="fr-FR" altLang="fr-FR" sz="2400" dirty="0"/>
              <a:t>Convention</a:t>
            </a:r>
            <a:endParaRPr lang="en-US" altLang="fr-FR" sz="2400" dirty="0"/>
          </a:p>
        </p:txBody>
      </p:sp>
      <p:sp>
        <p:nvSpPr>
          <p:cNvPr id="10" name="Text Placeholder 3"/>
          <p:cNvSpPr>
            <a:spLocks noGrp="1"/>
          </p:cNvSpPr>
          <p:nvPr>
            <p:ph type="body" sz="quarter" idx="14"/>
          </p:nvPr>
        </p:nvSpPr>
        <p:spPr>
          <a:xfrm>
            <a:off x="2435382" y="6430694"/>
            <a:ext cx="4273236" cy="322341"/>
          </a:xfrm>
        </p:spPr>
        <p:txBody>
          <a:bodyPr/>
          <a:lstStyle/>
          <a:p>
            <a:r>
              <a:rPr lang="fr-FR" sz="1200" dirty="0"/>
              <a:t>Septième réunion </a:t>
            </a:r>
            <a:r>
              <a:rPr lang="fr-FR" sz="1200" dirty="0" smtClean="0"/>
              <a:t>de </a:t>
            </a:r>
            <a:r>
              <a:rPr lang="fr-FR" sz="1200" dirty="0"/>
              <a:t>coordination </a:t>
            </a:r>
            <a:r>
              <a:rPr lang="fr-FR" sz="1200" dirty="0" smtClean="0"/>
              <a:t>annuelle des CC2</a:t>
            </a:r>
            <a:endParaRPr lang="fr-FR" dirty="0"/>
          </a:p>
        </p:txBody>
      </p:sp>
      <p:sp>
        <p:nvSpPr>
          <p:cNvPr id="11" name="Text Placeholder 4"/>
          <p:cNvSpPr>
            <a:spLocks noGrp="1"/>
          </p:cNvSpPr>
          <p:nvPr>
            <p:ph type="body" sz="quarter" idx="15"/>
          </p:nvPr>
        </p:nvSpPr>
        <p:spPr>
          <a:xfrm>
            <a:off x="6817360" y="6416144"/>
            <a:ext cx="2298263" cy="322341"/>
          </a:xfrm>
        </p:spPr>
        <p:txBody>
          <a:bodyPr/>
          <a:lstStyle/>
          <a:p>
            <a:r>
              <a:rPr lang="fr-FR" dirty="0"/>
              <a:t> </a:t>
            </a:r>
            <a:r>
              <a:rPr lang="fr-FR" sz="1200" dirty="0"/>
              <a:t>Alger, </a:t>
            </a:r>
            <a:r>
              <a:rPr lang="fr-FR" sz="1200" dirty="0" smtClean="0"/>
              <a:t>2- </a:t>
            </a:r>
            <a:r>
              <a:rPr lang="fr-FR" sz="1200" dirty="0"/>
              <a:t>3 septembre 2019</a:t>
            </a:r>
          </a:p>
        </p:txBody>
      </p:sp>
      <p:pic>
        <p:nvPicPr>
          <p:cNvPr id="12" name="Picture 1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52379" y="1125854"/>
            <a:ext cx="3219556" cy="4829334"/>
          </a:xfrm>
          <a:prstGeom prst="rect">
            <a:avLst/>
          </a:prstGeom>
        </p:spPr>
      </p:pic>
    </p:spTree>
    <p:extLst>
      <p:ext uri="{BB962C8B-B14F-4D97-AF65-F5344CB8AC3E}">
        <p14:creationId xmlns:p14="http://schemas.microsoft.com/office/powerpoint/2010/main" val="3398207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670" y="218284"/>
            <a:ext cx="8512645" cy="455408"/>
          </a:xfrm>
        </p:spPr>
        <p:txBody>
          <a:bodyPr/>
          <a:lstStyle/>
          <a:p>
            <a:r>
              <a:rPr lang="fr-FR" sz="3200" b="1" dirty="0"/>
              <a:t>Réforme du mécanisme de rapports </a:t>
            </a:r>
            <a:r>
              <a:rPr lang="fr-FR" sz="3200" b="1" dirty="0" smtClean="0"/>
              <a:t>périodiques </a:t>
            </a:r>
            <a:r>
              <a:rPr lang="en-US" sz="3200" b="1" dirty="0" smtClean="0"/>
              <a:t>(3</a:t>
            </a:r>
            <a:r>
              <a:rPr lang="en-US" sz="3200" b="1" dirty="0" smtClean="0"/>
              <a:t>)</a:t>
            </a:r>
            <a:endParaRPr lang="fr-FR" sz="3200" b="1" dirty="0"/>
          </a:p>
        </p:txBody>
      </p:sp>
      <p:sp>
        <p:nvSpPr>
          <p:cNvPr id="3" name="Text Placeholder 2"/>
          <p:cNvSpPr>
            <a:spLocks noGrp="1"/>
          </p:cNvSpPr>
          <p:nvPr>
            <p:ph type="body" sz="quarter" idx="16"/>
          </p:nvPr>
        </p:nvSpPr>
        <p:spPr>
          <a:xfrm>
            <a:off x="590962" y="959561"/>
            <a:ext cx="6457647" cy="5140820"/>
          </a:xfrm>
        </p:spPr>
        <p:txBody>
          <a:bodyPr/>
          <a:lstStyle/>
          <a:p>
            <a:pPr marL="457200" indent="-457200">
              <a:buFont typeface="Wingdings" panose="05000000000000000000" pitchFamily="2" charset="2"/>
              <a:buChar char="Ø"/>
            </a:pPr>
            <a:endParaRPr lang="en-GB" sz="3200" dirty="0" smtClean="0">
              <a:solidFill>
                <a:schemeClr val="tx1"/>
              </a:solidFill>
            </a:endParaRPr>
          </a:p>
          <a:p>
            <a:pPr marL="457200" indent="-457200">
              <a:buFont typeface="Wingdings" panose="05000000000000000000" pitchFamily="2" charset="2"/>
              <a:buChar char="Ø"/>
            </a:pPr>
            <a:r>
              <a:rPr lang="fr-FR" sz="2800" b="0" dirty="0">
                <a:solidFill>
                  <a:schemeClr val="tx1"/>
                </a:solidFill>
              </a:rPr>
              <a:t>Ateliers d'introduction régionaux</a:t>
            </a:r>
          </a:p>
          <a:p>
            <a:pPr marL="457200" indent="-457200">
              <a:buFont typeface="Wingdings" panose="05000000000000000000" pitchFamily="2" charset="2"/>
              <a:buChar char="Ø"/>
            </a:pPr>
            <a:r>
              <a:rPr lang="fr-FR" sz="2800" b="0" dirty="0">
                <a:solidFill>
                  <a:schemeClr val="tx1"/>
                </a:solidFill>
              </a:rPr>
              <a:t>Séances de travail </a:t>
            </a:r>
            <a:r>
              <a:rPr lang="fr-FR" sz="2800" b="0" dirty="0" err="1">
                <a:solidFill>
                  <a:schemeClr val="tx1"/>
                </a:solidFill>
              </a:rPr>
              <a:t>sous-régionales</a:t>
            </a:r>
            <a:r>
              <a:rPr lang="fr-FR" sz="2800" b="0" dirty="0">
                <a:solidFill>
                  <a:schemeClr val="tx1"/>
                </a:solidFill>
              </a:rPr>
              <a:t> ou </a:t>
            </a:r>
            <a:r>
              <a:rPr lang="fr-FR" sz="2800" b="0" dirty="0" smtClean="0">
                <a:solidFill>
                  <a:schemeClr val="tx1"/>
                </a:solidFill>
              </a:rPr>
              <a:t>nationales</a:t>
            </a:r>
          </a:p>
          <a:p>
            <a:pPr lvl="3" algn="l"/>
            <a:r>
              <a:rPr lang="fr-FR" sz="2800" dirty="0"/>
              <a:t>Comment établir </a:t>
            </a:r>
            <a:r>
              <a:rPr lang="fr-FR" sz="2800" dirty="0" smtClean="0"/>
              <a:t>les indicateurs de </a:t>
            </a:r>
            <a:r>
              <a:rPr lang="fr-FR" sz="2800" dirty="0"/>
              <a:t>base </a:t>
            </a:r>
            <a:r>
              <a:rPr lang="fr-FR" sz="2800" dirty="0" smtClean="0"/>
              <a:t>nationaux</a:t>
            </a:r>
            <a:endParaRPr lang="fr-FR" sz="2800" dirty="0"/>
          </a:p>
          <a:p>
            <a:pPr lvl="3" algn="l"/>
            <a:r>
              <a:rPr lang="fr-FR" sz="2800" dirty="0"/>
              <a:t>Comment impliquer les acteurs non étatiques et intégrer les informations </a:t>
            </a:r>
            <a:r>
              <a:rPr lang="fr-FR" sz="2800" dirty="0" smtClean="0"/>
              <a:t>complémentaires</a:t>
            </a:r>
          </a:p>
          <a:p>
            <a:pPr marL="457200" lvl="3" indent="-457200" algn="l">
              <a:spcBef>
                <a:spcPts val="1000"/>
              </a:spcBef>
              <a:buFont typeface="Wingdings" panose="05000000000000000000" pitchFamily="2" charset="2"/>
              <a:buChar char="Ø"/>
            </a:pPr>
            <a:r>
              <a:rPr lang="fr-FR" sz="2800" dirty="0"/>
              <a:t>Consultation </a:t>
            </a:r>
            <a:r>
              <a:rPr lang="fr-FR" sz="2800" dirty="0" smtClean="0"/>
              <a:t>individuelle</a:t>
            </a:r>
            <a:endParaRPr lang="fr-FR" sz="3200" dirty="0">
              <a:solidFill>
                <a:srgbClr val="C00000"/>
              </a:solidFill>
            </a:endParaRPr>
          </a:p>
        </p:txBody>
      </p:sp>
      <p:sp>
        <p:nvSpPr>
          <p:cNvPr id="4" name="Text Placeholder 3"/>
          <p:cNvSpPr>
            <a:spLocks noGrp="1"/>
          </p:cNvSpPr>
          <p:nvPr>
            <p:ph type="body" sz="quarter" idx="14"/>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sp>
        <p:nvSpPr>
          <p:cNvPr id="8" name="Text Placeholder 3"/>
          <p:cNvSpPr txBox="1">
            <a:spLocks/>
          </p:cNvSpPr>
          <p:nvPr/>
        </p:nvSpPr>
        <p:spPr>
          <a:xfrm>
            <a:off x="2435382" y="6430694"/>
            <a:ext cx="4273236" cy="32234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9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smtClean="0"/>
              <a:t>Septième réunion de coordination annuelle des CC2</a:t>
            </a:r>
            <a:endParaRPr lang="fr-FR" dirty="0"/>
          </a:p>
        </p:txBody>
      </p:sp>
      <p:sp>
        <p:nvSpPr>
          <p:cNvPr id="9" name="Text Placeholder 4"/>
          <p:cNvSpPr txBox="1">
            <a:spLocks/>
          </p:cNvSpPr>
          <p:nvPr/>
        </p:nvSpPr>
        <p:spPr>
          <a:xfrm>
            <a:off x="6817360" y="6416144"/>
            <a:ext cx="2298263" cy="322341"/>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9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mtClean="0"/>
              <a:t> </a:t>
            </a:r>
            <a:r>
              <a:rPr lang="fr-FR" sz="1200" smtClean="0"/>
              <a:t>Alger, 2- 3 septembre 2019</a:t>
            </a:r>
            <a:endParaRPr lang="fr-FR" sz="1200" dirty="0"/>
          </a:p>
        </p:txBody>
      </p:sp>
    </p:spTree>
    <p:extLst>
      <p:ext uri="{BB962C8B-B14F-4D97-AF65-F5344CB8AC3E}">
        <p14:creationId xmlns:p14="http://schemas.microsoft.com/office/powerpoint/2010/main" val="1007014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fr-FR" sz="3200" b="1" dirty="0"/>
              <a:t>PCI et urgences. Expériences jusqu'à présent.</a:t>
            </a:r>
            <a:endParaRPr lang="fr-FR" sz="3200"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10" name="Text Placeholder 2"/>
          <p:cNvSpPr>
            <a:spLocks noGrp="1"/>
          </p:cNvSpPr>
          <p:nvPr>
            <p:ph type="body" sz="quarter" idx="16"/>
          </p:nvPr>
        </p:nvSpPr>
        <p:spPr>
          <a:xfrm>
            <a:off x="0" y="1000164"/>
            <a:ext cx="6017342" cy="5140820"/>
          </a:xfrm>
        </p:spPr>
        <p:txBody>
          <a:bodyPr/>
          <a:lstStyle/>
          <a:p>
            <a:pPr marL="452438" lvl="3" indent="-330200" algn="l">
              <a:lnSpc>
                <a:spcPct val="100000"/>
              </a:lnSpc>
              <a:spcBef>
                <a:spcPts val="0"/>
              </a:spcBef>
              <a:spcAft>
                <a:spcPts val="300"/>
              </a:spcAft>
              <a:buClr>
                <a:srgbClr val="339966"/>
              </a:buClr>
            </a:pPr>
            <a:r>
              <a:rPr lang="fr-FR" sz="2200" dirty="0">
                <a:cs typeface="Arial" charset="0"/>
              </a:rPr>
              <a:t>Enquête </a:t>
            </a:r>
            <a:r>
              <a:rPr lang="fr-FR" sz="2200" dirty="0" smtClean="0">
                <a:cs typeface="Arial" charset="0"/>
              </a:rPr>
              <a:t>auprès </a:t>
            </a:r>
            <a:r>
              <a:rPr lang="fr-FR" sz="2200" dirty="0">
                <a:cs typeface="Arial" charset="0"/>
              </a:rPr>
              <a:t>de Syriens déplacés (2016)</a:t>
            </a:r>
          </a:p>
          <a:p>
            <a:pPr marL="452438" lvl="3" indent="-330200" algn="l">
              <a:lnSpc>
                <a:spcPct val="100000"/>
              </a:lnSpc>
              <a:spcBef>
                <a:spcPts val="0"/>
              </a:spcBef>
              <a:spcAft>
                <a:spcPts val="300"/>
              </a:spcAft>
              <a:buClr>
                <a:srgbClr val="339966"/>
              </a:buClr>
            </a:pPr>
            <a:r>
              <a:rPr lang="fr-FR" sz="2200" dirty="0">
                <a:cs typeface="Arial" charset="0"/>
              </a:rPr>
              <a:t>Identification des besoins </a:t>
            </a:r>
            <a:r>
              <a:rPr lang="fr-FR" sz="2200" dirty="0" smtClean="0">
                <a:cs typeface="Arial" charset="0"/>
              </a:rPr>
              <a:t>dans </a:t>
            </a:r>
            <a:r>
              <a:rPr lang="fr-FR" sz="2200" dirty="0">
                <a:cs typeface="Arial" charset="0"/>
              </a:rPr>
              <a:t>le Nord-Kivu (République démocratique du Congo) (2017)</a:t>
            </a:r>
          </a:p>
          <a:p>
            <a:pPr marL="452438" lvl="3" indent="-330200" algn="l">
              <a:lnSpc>
                <a:spcPct val="100000"/>
              </a:lnSpc>
              <a:spcBef>
                <a:spcPts val="0"/>
              </a:spcBef>
              <a:spcAft>
                <a:spcPts val="300"/>
              </a:spcAft>
              <a:buClr>
                <a:srgbClr val="339966"/>
              </a:buClr>
            </a:pPr>
            <a:r>
              <a:rPr lang="fr-FR" sz="2200" dirty="0">
                <a:cs typeface="Arial" charset="0"/>
              </a:rPr>
              <a:t>Projet d'urgence pour la réintégration d'anciens combattants en Colombie, </a:t>
            </a:r>
            <a:r>
              <a:rPr lang="fr-FR" sz="2200" dirty="0" smtClean="0">
                <a:cs typeface="Arial" charset="0"/>
              </a:rPr>
              <a:t>basé sur </a:t>
            </a:r>
            <a:r>
              <a:rPr lang="fr-FR" sz="2200" dirty="0">
                <a:cs typeface="Arial" charset="0"/>
              </a:rPr>
              <a:t>le PCI, pour la réconciliation (juillet 2018)</a:t>
            </a:r>
          </a:p>
          <a:p>
            <a:pPr marL="452438" lvl="3" indent="-330200" algn="l">
              <a:lnSpc>
                <a:spcPct val="100000"/>
              </a:lnSpc>
              <a:spcBef>
                <a:spcPts val="0"/>
              </a:spcBef>
              <a:spcAft>
                <a:spcPts val="300"/>
              </a:spcAft>
              <a:buClr>
                <a:srgbClr val="339966"/>
              </a:buClr>
            </a:pPr>
            <a:r>
              <a:rPr lang="fr-FR" sz="2200" dirty="0">
                <a:cs typeface="Arial" charset="0"/>
              </a:rPr>
              <a:t>Étude </a:t>
            </a:r>
            <a:r>
              <a:rPr lang="fr-FR" sz="2200" dirty="0" smtClean="0">
                <a:cs typeface="Arial" charset="0"/>
              </a:rPr>
              <a:t>sur </a:t>
            </a:r>
            <a:r>
              <a:rPr lang="fr-FR" sz="2200" dirty="0">
                <a:cs typeface="Arial" charset="0"/>
              </a:rPr>
              <a:t>la sauvegarde et la mobilisation du PCI dans le contexte des risques naturels et d'origine humaine (septembre 2017)</a:t>
            </a:r>
          </a:p>
          <a:p>
            <a:pPr marL="452438" lvl="3" indent="-330200" algn="l">
              <a:lnSpc>
                <a:spcPct val="100000"/>
              </a:lnSpc>
              <a:spcBef>
                <a:spcPts val="0"/>
              </a:spcBef>
              <a:spcAft>
                <a:spcPts val="300"/>
              </a:spcAft>
              <a:buClr>
                <a:srgbClr val="339966"/>
              </a:buClr>
            </a:pPr>
            <a:r>
              <a:rPr lang="fr-FR" sz="2200" dirty="0">
                <a:cs typeface="Arial" charset="0"/>
              </a:rPr>
              <a:t>Réunion de réflexion sur le PCI et les situations d'urgence, Beyrouth, octobre 2018</a:t>
            </a:r>
          </a:p>
          <a:p>
            <a:pPr marL="452438" lvl="3" indent="-330200" algn="l">
              <a:lnSpc>
                <a:spcPct val="100000"/>
              </a:lnSpc>
              <a:spcBef>
                <a:spcPts val="0"/>
              </a:spcBef>
              <a:spcAft>
                <a:spcPts val="300"/>
              </a:spcAft>
              <a:buClr>
                <a:srgbClr val="339966"/>
              </a:buClr>
            </a:pPr>
            <a:r>
              <a:rPr lang="fr-FR" sz="2200" dirty="0">
                <a:cs typeface="Arial" charset="0"/>
              </a:rPr>
              <a:t>Coopération entre l'UNESCO et le </a:t>
            </a:r>
            <a:r>
              <a:rPr lang="fr-FR" sz="2200" dirty="0" smtClean="0">
                <a:cs typeface="Arial" charset="0"/>
              </a:rPr>
              <a:t>UNHCR </a:t>
            </a:r>
            <a:r>
              <a:rPr lang="fr-FR" sz="2200" dirty="0">
                <a:cs typeface="Arial" charset="0"/>
              </a:rPr>
              <a:t>dans la cartographie des ressources culturelles des Syriens déplacés au nord du Liban (juin à septembre 2019)</a:t>
            </a:r>
            <a:endParaRPr lang="en-US" sz="2200" dirty="0">
              <a:cs typeface="Arial" charset="0"/>
            </a:endParaRPr>
          </a:p>
        </p:txBody>
      </p:sp>
      <p:pic>
        <p:nvPicPr>
          <p:cNvPr id="11" name="Picture 10" descr="https://en.unesco.org/sites/default/files/styles/extra_large_1600x1600/public/featured_photos/dsc08255-2-2-2.jpg?itok=TRNZ2l68"/>
          <p:cNvPicPr/>
          <p:nvPr/>
        </p:nvPicPr>
        <p:blipFill rotWithShape="1">
          <a:blip r:embed="rId2" cstate="print">
            <a:extLst>
              <a:ext uri="{28A0092B-C50C-407E-A947-70E740481C1C}">
                <a14:useLocalDpi xmlns:a14="http://schemas.microsoft.com/office/drawing/2010/main" val="0"/>
              </a:ext>
            </a:extLst>
          </a:blip>
          <a:srcRect l="40365"/>
          <a:stretch/>
        </p:blipFill>
        <p:spPr bwMode="auto">
          <a:xfrm>
            <a:off x="5982640" y="1436749"/>
            <a:ext cx="2971799" cy="3399601"/>
          </a:xfrm>
          <a:prstGeom prst="rect">
            <a:avLst/>
          </a:prstGeom>
          <a:noFill/>
          <a:ln>
            <a:noFill/>
          </a:ln>
        </p:spPr>
      </p:pic>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12" name="Text Placeholder 3"/>
          <p:cNvSpPr txBox="1">
            <a:spLocks/>
          </p:cNvSpPr>
          <p:nvPr/>
        </p:nvSpPr>
        <p:spPr>
          <a:xfrm>
            <a:off x="2435382" y="6430694"/>
            <a:ext cx="4273236" cy="32234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9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smtClean="0"/>
              <a:t>Septième réunion de coordination annuelle des CC2</a:t>
            </a:r>
            <a:endParaRPr lang="fr-FR" dirty="0"/>
          </a:p>
        </p:txBody>
      </p:sp>
      <p:sp>
        <p:nvSpPr>
          <p:cNvPr id="13" name="Text Placeholder 4"/>
          <p:cNvSpPr txBox="1">
            <a:spLocks/>
          </p:cNvSpPr>
          <p:nvPr/>
        </p:nvSpPr>
        <p:spPr>
          <a:xfrm>
            <a:off x="6817360" y="6416144"/>
            <a:ext cx="2298263" cy="322341"/>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9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mtClean="0"/>
              <a:t> </a:t>
            </a:r>
            <a:r>
              <a:rPr lang="fr-FR" sz="1200" smtClean="0"/>
              <a:t>Alger, 2- 3 septembre 2019</a:t>
            </a:r>
            <a:endParaRPr lang="fr-FR" sz="1200" dirty="0"/>
          </a:p>
        </p:txBody>
      </p:sp>
    </p:spTree>
    <p:extLst>
      <p:ext uri="{BB962C8B-B14F-4D97-AF65-F5344CB8AC3E}">
        <p14:creationId xmlns:p14="http://schemas.microsoft.com/office/powerpoint/2010/main" val="924644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a:xfrm>
            <a:off x="315670" y="151609"/>
            <a:ext cx="8909610" cy="455408"/>
          </a:xfrm>
        </p:spPr>
        <p:txBody>
          <a:bodyPr/>
          <a:lstStyle/>
          <a:p>
            <a:r>
              <a:rPr lang="fr-FR" sz="3200" b="1" dirty="0"/>
              <a:t>Réunion d'experts sur le PCI et les situations </a:t>
            </a:r>
            <a:r>
              <a:rPr lang="fr-FR" sz="3200" b="1" dirty="0" smtClean="0"/>
              <a:t>d'urgence </a:t>
            </a:r>
            <a:r>
              <a:rPr lang="fr-FR" sz="3200" b="1" dirty="0"/>
              <a:t>2019</a:t>
            </a:r>
            <a:endParaRPr lang="fr-FR" sz="3200"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315670" y="955807"/>
            <a:ext cx="7225672" cy="5173339"/>
          </a:xfrm>
          <a:prstGeom prst="rect">
            <a:avLst/>
          </a:prstGeom>
        </p:spPr>
        <p:txBody>
          <a:bodyPr wrap="square">
            <a:spAutoFit/>
          </a:bodyPr>
          <a:lstStyle/>
          <a:p>
            <a:pPr marL="285750" lvl="0" indent="-285750" algn="just">
              <a:lnSpc>
                <a:spcPct val="107000"/>
              </a:lnSpc>
              <a:buFont typeface="Arial" panose="020B0604020202020204" pitchFamily="34" charset="0"/>
              <a:buChar char="•"/>
            </a:pPr>
            <a:r>
              <a:rPr lang="fr-FR" sz="2400" dirty="0">
                <a:ea typeface="Calibri" panose="020F0502020204030204" pitchFamily="34" charset="0"/>
                <a:cs typeface="Arial" panose="020B0604020202020204" pitchFamily="34" charset="0"/>
              </a:rPr>
              <a:t>Le comité a demandé à organiser une réunion d'experts sur le PCI en cas d'urgence en 2019;</a:t>
            </a:r>
          </a:p>
          <a:p>
            <a:pPr marL="285750" lvl="0" indent="-285750" algn="just">
              <a:lnSpc>
                <a:spcPct val="107000"/>
              </a:lnSpc>
              <a:buFont typeface="Arial" panose="020B0604020202020204" pitchFamily="34" charset="0"/>
              <a:buChar char="•"/>
            </a:pPr>
            <a:r>
              <a:rPr lang="fr-FR" sz="2400" dirty="0" smtClean="0">
                <a:ea typeface="Calibri" panose="020F0502020204030204" pitchFamily="34" charset="0"/>
                <a:cs typeface="Arial" panose="020B0604020202020204" pitchFamily="34" charset="0"/>
              </a:rPr>
              <a:t>«</a:t>
            </a:r>
            <a:r>
              <a:rPr lang="fr-FR" sz="2400" dirty="0">
                <a:ea typeface="Calibri" panose="020F0502020204030204" pitchFamily="34" charset="0"/>
                <a:cs typeface="Arial" panose="020B0604020202020204" pitchFamily="34" charset="0"/>
              </a:rPr>
              <a:t> </a:t>
            </a:r>
            <a:r>
              <a:rPr lang="fr-FR" sz="2400" dirty="0" smtClean="0">
                <a:ea typeface="Calibri" panose="020F0502020204030204" pitchFamily="34" charset="0"/>
                <a:cs typeface="Arial" panose="020B0604020202020204" pitchFamily="34" charset="0"/>
              </a:rPr>
              <a:t>… afin </a:t>
            </a:r>
            <a:r>
              <a:rPr lang="fr-FR" sz="2400" dirty="0">
                <a:ea typeface="Calibri" panose="020F0502020204030204" pitchFamily="34" charset="0"/>
                <a:cs typeface="Arial" panose="020B0604020202020204" pitchFamily="34" charset="0"/>
              </a:rPr>
              <a:t>de conceptualiser les connaissances et expériences acquises et les transformer en orientations méthodologiques pour les États parties ou pour toute autre partie prenante pertinente nationale ou internationale</a:t>
            </a:r>
            <a:r>
              <a:rPr lang="fr-FR" sz="2400" dirty="0" smtClean="0">
                <a:ea typeface="Calibri" panose="020F0502020204030204" pitchFamily="34" charset="0"/>
                <a:cs typeface="Arial" panose="020B0604020202020204" pitchFamily="34" charset="0"/>
              </a:rPr>
              <a:t> ». </a:t>
            </a:r>
            <a:r>
              <a:rPr lang="fr-FR" sz="2400" dirty="0">
                <a:ea typeface="Calibri" panose="020F0502020204030204" pitchFamily="34" charset="0"/>
                <a:cs typeface="Arial" panose="020B0604020202020204" pitchFamily="34" charset="0"/>
              </a:rPr>
              <a:t>(Décision 13.COM 11</a:t>
            </a:r>
            <a:r>
              <a:rPr lang="fr-FR" sz="2400" dirty="0" smtClean="0">
                <a:ea typeface="Calibri" panose="020F0502020204030204" pitchFamily="34" charset="0"/>
                <a:cs typeface="Arial" panose="020B0604020202020204" pitchFamily="34" charset="0"/>
              </a:rPr>
              <a:t>).</a:t>
            </a:r>
          </a:p>
          <a:p>
            <a:pPr marL="285750" lvl="0" indent="-285750" algn="just">
              <a:lnSpc>
                <a:spcPct val="107000"/>
              </a:lnSpc>
              <a:buFont typeface="Arial" panose="020B0604020202020204" pitchFamily="34" charset="0"/>
              <a:buChar char="•"/>
            </a:pPr>
            <a:endParaRPr lang="en-US" sz="600" dirty="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fr-FR" sz="2400" dirty="0">
                <a:ea typeface="Calibri" panose="020F0502020204030204" pitchFamily="34" charset="0"/>
              </a:rPr>
              <a:t>La réunion d'experts s'est tenue </a:t>
            </a:r>
            <a:r>
              <a:rPr lang="fr-FR" sz="2400" b="1" dirty="0">
                <a:ea typeface="Calibri" panose="020F0502020204030204" pitchFamily="34" charset="0"/>
              </a:rPr>
              <a:t>les 21 et 22 mai </a:t>
            </a:r>
            <a:r>
              <a:rPr lang="fr-FR" sz="2400" b="1" dirty="0" smtClean="0">
                <a:ea typeface="Calibri" panose="020F0502020204030204" pitchFamily="34" charset="0"/>
              </a:rPr>
              <a:t>2019</a:t>
            </a:r>
          </a:p>
          <a:p>
            <a:pPr marL="742950" lvl="1" indent="-285750">
              <a:buFont typeface="Arial" panose="020B0604020202020204" pitchFamily="34" charset="0"/>
              <a:buChar char="•"/>
            </a:pPr>
            <a:r>
              <a:rPr lang="fr-FR" sz="2400" dirty="0">
                <a:ea typeface="Calibri" panose="020F0502020204030204" pitchFamily="34" charset="0"/>
              </a:rPr>
              <a:t>20 experts de différentes régions</a:t>
            </a:r>
          </a:p>
          <a:p>
            <a:pPr marL="742950" lvl="1" indent="-285750">
              <a:buFont typeface="Arial" panose="020B0604020202020204" pitchFamily="34" charset="0"/>
              <a:buChar char="•"/>
            </a:pPr>
            <a:r>
              <a:rPr lang="fr-FR" sz="2400" dirty="0">
                <a:ea typeface="Calibri" panose="020F0502020204030204" pitchFamily="34" charset="0"/>
              </a:rPr>
              <a:t>Principes opérationnels et modalités en préparation</a:t>
            </a:r>
          </a:p>
          <a:p>
            <a:pPr marL="742950" lvl="1" indent="-285750">
              <a:buFont typeface="Arial" panose="020B0604020202020204" pitchFamily="34" charset="0"/>
              <a:buChar char="•"/>
            </a:pPr>
            <a:r>
              <a:rPr lang="fr-FR" sz="2400" dirty="0">
                <a:ea typeface="Calibri" panose="020F0502020204030204" pitchFamily="34" charset="0"/>
              </a:rPr>
              <a:t>Résultats à présenter à la 14.COM en décembre 2019</a:t>
            </a:r>
            <a:endParaRPr lang="en-US" sz="2400" dirty="0" smtClean="0"/>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10" name="Text Placeholder 3"/>
          <p:cNvSpPr>
            <a:spLocks noGrp="1"/>
          </p:cNvSpPr>
          <p:nvPr>
            <p:ph type="body" sz="quarter" idx="14"/>
          </p:nvPr>
        </p:nvSpPr>
        <p:spPr>
          <a:xfrm>
            <a:off x="2435382" y="6430694"/>
            <a:ext cx="4273236" cy="322341"/>
          </a:xfrm>
        </p:spPr>
        <p:txBody>
          <a:bodyPr/>
          <a:lstStyle/>
          <a:p>
            <a:r>
              <a:rPr lang="fr-FR" sz="1200" dirty="0"/>
              <a:t>Septième réunion </a:t>
            </a:r>
            <a:r>
              <a:rPr lang="fr-FR" sz="1200" dirty="0" smtClean="0"/>
              <a:t>de </a:t>
            </a:r>
            <a:r>
              <a:rPr lang="fr-FR" sz="1200" dirty="0"/>
              <a:t>coordination </a:t>
            </a:r>
            <a:r>
              <a:rPr lang="fr-FR" sz="1200" dirty="0" smtClean="0"/>
              <a:t>annuelle des CC2</a:t>
            </a:r>
            <a:endParaRPr lang="fr-FR" dirty="0"/>
          </a:p>
        </p:txBody>
      </p:sp>
      <p:sp>
        <p:nvSpPr>
          <p:cNvPr id="11" name="Text Placeholder 4"/>
          <p:cNvSpPr>
            <a:spLocks noGrp="1"/>
          </p:cNvSpPr>
          <p:nvPr>
            <p:ph type="body" sz="quarter" idx="15"/>
          </p:nvPr>
        </p:nvSpPr>
        <p:spPr>
          <a:xfrm>
            <a:off x="6817360" y="6416144"/>
            <a:ext cx="2298263" cy="322341"/>
          </a:xfrm>
        </p:spPr>
        <p:txBody>
          <a:bodyPr/>
          <a:lstStyle/>
          <a:p>
            <a:r>
              <a:rPr lang="fr-FR" dirty="0"/>
              <a:t> </a:t>
            </a:r>
            <a:r>
              <a:rPr lang="fr-FR" sz="1200" dirty="0"/>
              <a:t>Alger, </a:t>
            </a:r>
            <a:r>
              <a:rPr lang="fr-FR" sz="1200" dirty="0" smtClean="0"/>
              <a:t>2- </a:t>
            </a:r>
            <a:r>
              <a:rPr lang="fr-FR" sz="1200" dirty="0"/>
              <a:t>3 septembre 2019</a:t>
            </a:r>
          </a:p>
        </p:txBody>
      </p:sp>
    </p:spTree>
    <p:extLst>
      <p:ext uri="{BB962C8B-B14F-4D97-AF65-F5344CB8AC3E}">
        <p14:creationId xmlns:p14="http://schemas.microsoft.com/office/powerpoint/2010/main" val="2155329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fr-FR" sz="3200" b="1" dirty="0"/>
              <a:t>PCI et urgences. </a:t>
            </a:r>
            <a:endParaRPr lang="fr-FR" sz="3200" b="1"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315669" y="1026376"/>
            <a:ext cx="8512645" cy="461665"/>
          </a:xfrm>
          <a:prstGeom prst="rect">
            <a:avLst/>
          </a:prstGeom>
        </p:spPr>
        <p:txBody>
          <a:bodyPr wrap="square">
            <a:spAutoFit/>
          </a:bodyPr>
          <a:lstStyle/>
          <a:p>
            <a:pPr lvl="1"/>
            <a:endParaRPr lang="en-US" sz="2400" dirty="0" smtClean="0"/>
          </a:p>
        </p:txBody>
      </p:sp>
      <p:sp>
        <p:nvSpPr>
          <p:cNvPr id="6" name="Rectangle 5"/>
          <p:cNvSpPr/>
          <p:nvPr/>
        </p:nvSpPr>
        <p:spPr>
          <a:xfrm>
            <a:off x="457048" y="1102090"/>
            <a:ext cx="5353817" cy="5663089"/>
          </a:xfrm>
          <a:prstGeom prst="rect">
            <a:avLst/>
          </a:prstGeom>
        </p:spPr>
        <p:txBody>
          <a:bodyPr wrap="square">
            <a:spAutoFit/>
          </a:bodyPr>
          <a:lstStyle/>
          <a:p>
            <a:pPr marL="0" lvl="3" indent="0">
              <a:spcBef>
                <a:spcPts val="600"/>
              </a:spcBef>
              <a:spcAft>
                <a:spcPts val="1200"/>
              </a:spcAft>
              <a:buClr>
                <a:srgbClr val="339966"/>
              </a:buClr>
              <a:buNone/>
            </a:pPr>
            <a:r>
              <a:rPr lang="en-AU" sz="2400" dirty="0">
                <a:latin typeface="Arial" charset="0"/>
                <a:cs typeface="Arial" charset="0"/>
              </a:rPr>
              <a:t>Double </a:t>
            </a:r>
            <a:r>
              <a:rPr lang="en-AU" sz="2400" dirty="0" err="1">
                <a:latin typeface="Arial" charset="0"/>
                <a:cs typeface="Arial" charset="0"/>
              </a:rPr>
              <a:t>approche</a:t>
            </a:r>
            <a:r>
              <a:rPr lang="en-AU" sz="2400" dirty="0">
                <a:latin typeface="Arial" charset="0"/>
                <a:cs typeface="Arial" charset="0"/>
              </a:rPr>
              <a:t> :</a:t>
            </a:r>
            <a:endParaRPr lang="en-AU" sz="2400" dirty="0">
              <a:latin typeface="Arial" charset="0"/>
              <a:cs typeface="Arial" charset="0"/>
            </a:endParaRPr>
          </a:p>
          <a:p>
            <a:pPr marL="628650" lvl="4" indent="-342900">
              <a:spcBef>
                <a:spcPts val="600"/>
              </a:spcBef>
              <a:spcAft>
                <a:spcPts val="1200"/>
              </a:spcAft>
              <a:buClr>
                <a:srgbClr val="339966"/>
              </a:buClr>
              <a:buFont typeface="Arial" panose="020B0604020202020204" pitchFamily="34" charset="0"/>
              <a:buChar char="•"/>
            </a:pPr>
            <a:r>
              <a:rPr lang="fr-FR" sz="2400" dirty="0">
                <a:latin typeface="Arial" charset="0"/>
                <a:cs typeface="Arial" charset="0"/>
              </a:rPr>
              <a:t>l'impact des urgences sur le PCI;</a:t>
            </a:r>
          </a:p>
          <a:p>
            <a:pPr marL="628650" lvl="4" indent="-342900">
              <a:spcBef>
                <a:spcPts val="600"/>
              </a:spcBef>
              <a:spcAft>
                <a:spcPts val="1200"/>
              </a:spcAft>
              <a:buClr>
                <a:srgbClr val="339966"/>
              </a:buClr>
              <a:buFont typeface="Arial" panose="020B0604020202020204" pitchFamily="34" charset="0"/>
              <a:buChar char="•"/>
            </a:pPr>
            <a:r>
              <a:rPr lang="fr-FR" sz="2400" dirty="0">
                <a:latin typeface="Arial" charset="0"/>
                <a:cs typeface="Arial" charset="0"/>
              </a:rPr>
              <a:t>Le PCI en tant </a:t>
            </a:r>
            <a:r>
              <a:rPr lang="fr-FR" sz="2400" dirty="0" smtClean="0">
                <a:latin typeface="Arial" charset="0"/>
                <a:cs typeface="Arial" charset="0"/>
              </a:rPr>
              <a:t>qu‘un outil </a:t>
            </a:r>
            <a:r>
              <a:rPr lang="fr-FR" sz="2400" dirty="0">
                <a:latin typeface="Arial" charset="0"/>
                <a:cs typeface="Arial" charset="0"/>
              </a:rPr>
              <a:t>de préparation, de résilience </a:t>
            </a:r>
            <a:r>
              <a:rPr lang="fr-FR" sz="2400" dirty="0" smtClean="0">
                <a:latin typeface="Arial" charset="0"/>
                <a:cs typeface="Arial" charset="0"/>
              </a:rPr>
              <a:t>et de </a:t>
            </a:r>
            <a:r>
              <a:rPr lang="fr-FR" sz="2400" dirty="0">
                <a:latin typeface="Arial" charset="0"/>
                <a:cs typeface="Arial" charset="0"/>
              </a:rPr>
              <a:t>redressement </a:t>
            </a:r>
            <a:endParaRPr lang="en-AU" sz="2400" dirty="0" smtClean="0">
              <a:latin typeface="Arial" charset="0"/>
              <a:cs typeface="Arial" charset="0"/>
            </a:endParaRPr>
          </a:p>
          <a:p>
            <a:pPr marL="628650" lvl="4" indent="-342900">
              <a:spcBef>
                <a:spcPts val="600"/>
              </a:spcBef>
              <a:spcAft>
                <a:spcPts val="1200"/>
              </a:spcAft>
              <a:buClr>
                <a:srgbClr val="339966"/>
              </a:buClr>
              <a:buFont typeface="Arial" panose="020B0604020202020204" pitchFamily="34" charset="0"/>
              <a:buChar char="•"/>
            </a:pPr>
            <a:endParaRPr lang="en-AU" sz="1200" dirty="0">
              <a:latin typeface="Arial" charset="0"/>
              <a:cs typeface="Arial" charset="0"/>
            </a:endParaRPr>
          </a:p>
          <a:p>
            <a:pPr marL="628650" lvl="4" indent="-342900">
              <a:spcBef>
                <a:spcPts val="600"/>
              </a:spcBef>
              <a:spcAft>
                <a:spcPts val="1200"/>
              </a:spcAft>
              <a:buClr>
                <a:srgbClr val="339966"/>
              </a:buClr>
              <a:buFont typeface="Arial" panose="020B0604020202020204" pitchFamily="34" charset="0"/>
              <a:buChar char="•"/>
            </a:pPr>
            <a:r>
              <a:rPr lang="fr-FR" sz="2000" dirty="0" smtClean="0">
                <a:latin typeface="Arial" charset="0"/>
                <a:cs typeface="Arial" charset="0"/>
              </a:rPr>
              <a:t>Les matériels </a:t>
            </a:r>
            <a:r>
              <a:rPr lang="fr-FR" sz="2000" dirty="0">
                <a:latin typeface="Arial" charset="0"/>
                <a:cs typeface="Arial" charset="0"/>
              </a:rPr>
              <a:t>de </a:t>
            </a:r>
            <a:r>
              <a:rPr lang="fr-FR" sz="2000" dirty="0" smtClean="0">
                <a:latin typeface="Arial" charset="0"/>
                <a:cs typeface="Arial" charset="0"/>
              </a:rPr>
              <a:t>CAP </a:t>
            </a:r>
            <a:r>
              <a:rPr lang="fr-FR" sz="2000" dirty="0">
                <a:latin typeface="Arial" charset="0"/>
                <a:cs typeface="Arial" charset="0"/>
              </a:rPr>
              <a:t>sur la réduction des risques de catastrophe et le </a:t>
            </a:r>
            <a:r>
              <a:rPr lang="fr-FR" sz="2000" dirty="0" smtClean="0">
                <a:latin typeface="Arial" charset="0"/>
                <a:cs typeface="Arial" charset="0"/>
              </a:rPr>
              <a:t>PCI, </a:t>
            </a:r>
            <a:r>
              <a:rPr lang="fr-FR" sz="2000" dirty="0">
                <a:latin typeface="Arial" charset="0"/>
                <a:cs typeface="Arial" charset="0"/>
              </a:rPr>
              <a:t>et l’intégration de la réduction des risques de catastrophe dans l’inventaire du </a:t>
            </a:r>
            <a:r>
              <a:rPr lang="fr-FR" sz="2000" dirty="0" smtClean="0">
                <a:latin typeface="Arial" charset="0"/>
                <a:cs typeface="Arial" charset="0"/>
              </a:rPr>
              <a:t>PCI sont en </a:t>
            </a:r>
            <a:r>
              <a:rPr lang="fr-FR" sz="2000" dirty="0">
                <a:latin typeface="Arial" charset="0"/>
                <a:cs typeface="Arial" charset="0"/>
              </a:rPr>
              <a:t>cours d’élaboration</a:t>
            </a:r>
            <a:endParaRPr lang="fr-FR" sz="2000" dirty="0" smtClean="0">
              <a:latin typeface="Arial" charset="0"/>
              <a:cs typeface="Arial" charset="0"/>
            </a:endParaRPr>
          </a:p>
          <a:p>
            <a:pPr marL="628650" lvl="4" indent="-342900">
              <a:spcBef>
                <a:spcPts val="600"/>
              </a:spcBef>
              <a:spcAft>
                <a:spcPts val="1200"/>
              </a:spcAft>
              <a:buClr>
                <a:srgbClr val="339966"/>
              </a:buClr>
              <a:buFont typeface="Arial" panose="020B0604020202020204" pitchFamily="34" charset="0"/>
              <a:buChar char="•"/>
            </a:pPr>
            <a:r>
              <a:rPr lang="en-AU" sz="2000" i="1" dirty="0" err="1">
                <a:latin typeface="Arial" charset="0"/>
                <a:cs typeface="Arial" charset="0"/>
              </a:rPr>
              <a:t>Expériences</a:t>
            </a:r>
            <a:r>
              <a:rPr lang="en-AU" sz="2000" i="1" dirty="0">
                <a:latin typeface="Arial" charset="0"/>
                <a:cs typeface="Arial" charset="0"/>
              </a:rPr>
              <a:t> des </a:t>
            </a:r>
            <a:r>
              <a:rPr lang="en-AU" sz="2000" i="1" dirty="0" smtClean="0">
                <a:latin typeface="Arial" charset="0"/>
                <a:cs typeface="Arial" charset="0"/>
              </a:rPr>
              <a:t>CC2…</a:t>
            </a:r>
            <a:endParaRPr lang="en-AU" sz="2000" dirty="0">
              <a:latin typeface="Arial" charset="0"/>
              <a:cs typeface="Arial" charset="0"/>
            </a:endParaRPr>
          </a:p>
          <a:p>
            <a:pPr marL="285750" lvl="4">
              <a:spcBef>
                <a:spcPts val="600"/>
              </a:spcBef>
              <a:spcAft>
                <a:spcPts val="1200"/>
              </a:spcAft>
              <a:buClr>
                <a:srgbClr val="339966"/>
              </a:buClr>
            </a:pPr>
            <a:endParaRPr lang="en-AU" sz="2000" dirty="0" smtClean="0">
              <a:latin typeface="Arial" charset="0"/>
              <a:cs typeface="Arial" charset="0"/>
            </a:endParaRPr>
          </a:p>
        </p:txBody>
      </p:sp>
      <p:pic>
        <p:nvPicPr>
          <p:cNvPr id="10" name="Picture Placeholder 4"/>
          <p:cNvPicPr>
            <a:picLocks noChangeAspect="1"/>
          </p:cNvPicPr>
          <p:nvPr/>
        </p:nvPicPr>
        <p:blipFill rotWithShape="1">
          <a:blip r:embed="rId2" cstate="hqprint">
            <a:extLst>
              <a:ext uri="{28A0092B-C50C-407E-A947-70E740481C1C}">
                <a14:useLocalDpi xmlns:a14="http://schemas.microsoft.com/office/drawing/2010/main" val="0"/>
              </a:ext>
            </a:extLst>
          </a:blip>
          <a:srcRect l="32126" r="17338"/>
          <a:stretch/>
        </p:blipFill>
        <p:spPr>
          <a:xfrm>
            <a:off x="5810865" y="1549824"/>
            <a:ext cx="2970327" cy="3918455"/>
          </a:xfrm>
          <a:prstGeom prst="rect">
            <a:avLst/>
          </a:prstGeom>
        </p:spPr>
      </p:pic>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11" name="Text Placeholder 3"/>
          <p:cNvSpPr>
            <a:spLocks noGrp="1"/>
          </p:cNvSpPr>
          <p:nvPr>
            <p:ph type="body" sz="quarter" idx="14"/>
          </p:nvPr>
        </p:nvSpPr>
        <p:spPr>
          <a:xfrm>
            <a:off x="2435382" y="6430694"/>
            <a:ext cx="4273236" cy="322341"/>
          </a:xfrm>
        </p:spPr>
        <p:txBody>
          <a:bodyPr/>
          <a:lstStyle/>
          <a:p>
            <a:r>
              <a:rPr lang="fr-FR" sz="1200" dirty="0"/>
              <a:t>Septième réunion </a:t>
            </a:r>
            <a:r>
              <a:rPr lang="fr-FR" sz="1200" dirty="0" smtClean="0"/>
              <a:t>de </a:t>
            </a:r>
            <a:r>
              <a:rPr lang="fr-FR" sz="1200" dirty="0"/>
              <a:t>coordination </a:t>
            </a:r>
            <a:r>
              <a:rPr lang="fr-FR" sz="1200" dirty="0" smtClean="0"/>
              <a:t>annuelle des CC2</a:t>
            </a:r>
            <a:endParaRPr lang="fr-FR" dirty="0"/>
          </a:p>
        </p:txBody>
      </p:sp>
      <p:sp>
        <p:nvSpPr>
          <p:cNvPr id="12" name="Text Placeholder 4"/>
          <p:cNvSpPr>
            <a:spLocks noGrp="1"/>
          </p:cNvSpPr>
          <p:nvPr>
            <p:ph type="body" sz="quarter" idx="15"/>
          </p:nvPr>
        </p:nvSpPr>
        <p:spPr>
          <a:xfrm>
            <a:off x="6817360" y="6416144"/>
            <a:ext cx="2298263" cy="322341"/>
          </a:xfrm>
        </p:spPr>
        <p:txBody>
          <a:bodyPr/>
          <a:lstStyle/>
          <a:p>
            <a:r>
              <a:rPr lang="fr-FR" dirty="0"/>
              <a:t> </a:t>
            </a:r>
            <a:r>
              <a:rPr lang="fr-FR" sz="1200" dirty="0"/>
              <a:t>Alger, </a:t>
            </a:r>
            <a:r>
              <a:rPr lang="fr-FR" sz="1200" dirty="0" smtClean="0"/>
              <a:t>2- </a:t>
            </a:r>
            <a:r>
              <a:rPr lang="fr-FR" sz="1200" dirty="0"/>
              <a:t>3 septembre 2019</a:t>
            </a:r>
          </a:p>
        </p:txBody>
      </p:sp>
    </p:spTree>
    <p:extLst>
      <p:ext uri="{BB962C8B-B14F-4D97-AF65-F5344CB8AC3E}">
        <p14:creationId xmlns:p14="http://schemas.microsoft.com/office/powerpoint/2010/main" val="858129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200" b="1" dirty="0"/>
              <a:t>Le </a:t>
            </a:r>
            <a:r>
              <a:rPr lang="en-US" sz="3200" b="1" dirty="0" err="1"/>
              <a:t>rôle</a:t>
            </a:r>
            <a:r>
              <a:rPr lang="en-US" sz="3200" b="1" dirty="0"/>
              <a:t> des </a:t>
            </a:r>
            <a:r>
              <a:rPr lang="en-US" sz="3200" b="1" dirty="0" smtClean="0"/>
              <a:t>ONG (</a:t>
            </a:r>
            <a:r>
              <a:rPr lang="en-US" sz="3200" b="1" dirty="0"/>
              <a:t>1</a:t>
            </a:r>
            <a:r>
              <a:rPr lang="en-US" sz="3200" b="1" dirty="0" smtClean="0"/>
              <a:t>)</a:t>
            </a:r>
            <a:r>
              <a:rPr lang="en-US" sz="3200" dirty="0"/>
              <a:t/>
            </a:r>
            <a:br>
              <a:rPr lang="en-US" sz="3200" dirty="0"/>
            </a:br>
            <a:endParaRPr lang="fr-FR" sz="3200"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757083" y="1101061"/>
            <a:ext cx="7344697" cy="4893647"/>
          </a:xfrm>
          <a:prstGeom prst="rect">
            <a:avLst/>
          </a:prstGeom>
        </p:spPr>
        <p:txBody>
          <a:bodyPr wrap="square">
            <a:spAutoFit/>
          </a:bodyPr>
          <a:lstStyle/>
          <a:p>
            <a:r>
              <a:rPr lang="fr-FR" sz="2400" b="1" dirty="0"/>
              <a:t>Défis</a:t>
            </a:r>
            <a:endParaRPr lang="fr-FR" sz="2400" b="1" dirty="0"/>
          </a:p>
          <a:p>
            <a:pPr marL="285750" indent="-285750">
              <a:buFont typeface="Arial" panose="020B0604020202020204" pitchFamily="34" charset="0"/>
              <a:buChar char="•"/>
            </a:pPr>
            <a:r>
              <a:rPr lang="fr-FR" sz="2400" dirty="0"/>
              <a:t>Absence de définition claire des fonctions consultatives</a:t>
            </a:r>
          </a:p>
          <a:p>
            <a:pPr marL="285750" indent="-285750">
              <a:buFont typeface="Arial" panose="020B0604020202020204" pitchFamily="34" charset="0"/>
              <a:buChar char="•"/>
            </a:pPr>
            <a:r>
              <a:rPr lang="fr-FR" sz="2400" dirty="0" err="1"/>
              <a:t>Assymétrie</a:t>
            </a:r>
            <a:r>
              <a:rPr lang="fr-FR" sz="2400" dirty="0"/>
              <a:t> des critères appliqués dans les processus d’accréditation et de réexamen</a:t>
            </a:r>
          </a:p>
          <a:p>
            <a:pPr marL="285750" indent="-285750">
              <a:buFont typeface="Arial" panose="020B0604020202020204" pitchFamily="34" charset="0"/>
              <a:buChar char="•"/>
            </a:pPr>
            <a:r>
              <a:rPr lang="fr-FR" sz="2400" dirty="0"/>
              <a:t>Déséquilibre de la représentation géographique </a:t>
            </a:r>
          </a:p>
          <a:p>
            <a:pPr marL="285750" indent="-285750">
              <a:buFont typeface="Arial" panose="020B0604020202020204" pitchFamily="34" charset="0"/>
              <a:buChar char="•"/>
            </a:pPr>
            <a:r>
              <a:rPr lang="fr-FR" sz="2400" dirty="0"/>
              <a:t>Charge de travail des organes directeurs et du Secrétariat </a:t>
            </a:r>
          </a:p>
          <a:p>
            <a:endParaRPr lang="fr-FR" sz="2400" dirty="0"/>
          </a:p>
          <a:p>
            <a:r>
              <a:rPr lang="fr-FR" sz="2400" b="1" dirty="0"/>
              <a:t>Autres aspects à considérer</a:t>
            </a:r>
          </a:p>
          <a:p>
            <a:pPr marL="285750" indent="-285750">
              <a:buFont typeface="Arial" panose="020B0604020202020204" pitchFamily="34" charset="0"/>
              <a:buChar char="•"/>
            </a:pPr>
            <a:r>
              <a:rPr lang="fr-FR" sz="2400" dirty="0"/>
              <a:t>Augmentation régulière du nombre d’ONG accréditées</a:t>
            </a:r>
          </a:p>
          <a:p>
            <a:pPr marL="285750" indent="-285750">
              <a:buFont typeface="Arial" panose="020B0604020202020204" pitchFamily="34" charset="0"/>
              <a:buChar char="•"/>
            </a:pPr>
            <a:r>
              <a:rPr lang="fr-FR" sz="2400" dirty="0"/>
              <a:t>Diversité des profils et des compétences des ONG accréditées</a:t>
            </a:r>
          </a:p>
          <a:p>
            <a:pPr marL="285750" indent="-285750">
              <a:buFont typeface="Arial" panose="020B0604020202020204" pitchFamily="34" charset="0"/>
              <a:buChar char="•"/>
            </a:pPr>
            <a:r>
              <a:rPr lang="fr-FR" sz="2400" dirty="0"/>
              <a:t>Rôle du Forum des ONG du PCI </a:t>
            </a:r>
            <a:endParaRPr lang="fr-FR" sz="2400" dirty="0"/>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10" name="Text Placeholder 3"/>
          <p:cNvSpPr>
            <a:spLocks noGrp="1"/>
          </p:cNvSpPr>
          <p:nvPr>
            <p:ph type="body" sz="quarter" idx="14"/>
          </p:nvPr>
        </p:nvSpPr>
        <p:spPr>
          <a:xfrm>
            <a:off x="2435382" y="6430694"/>
            <a:ext cx="4273236" cy="322341"/>
          </a:xfrm>
        </p:spPr>
        <p:txBody>
          <a:bodyPr/>
          <a:lstStyle/>
          <a:p>
            <a:r>
              <a:rPr lang="fr-FR" sz="1200" dirty="0"/>
              <a:t>Septième réunion </a:t>
            </a:r>
            <a:r>
              <a:rPr lang="fr-FR" sz="1200" dirty="0" smtClean="0"/>
              <a:t>de </a:t>
            </a:r>
            <a:r>
              <a:rPr lang="fr-FR" sz="1200" dirty="0"/>
              <a:t>coordination </a:t>
            </a:r>
            <a:r>
              <a:rPr lang="fr-FR" sz="1200" dirty="0" smtClean="0"/>
              <a:t>annuelle des CC2</a:t>
            </a:r>
            <a:endParaRPr lang="fr-FR" dirty="0"/>
          </a:p>
        </p:txBody>
      </p:sp>
      <p:sp>
        <p:nvSpPr>
          <p:cNvPr id="11" name="Text Placeholder 4"/>
          <p:cNvSpPr>
            <a:spLocks noGrp="1"/>
          </p:cNvSpPr>
          <p:nvPr>
            <p:ph type="body" sz="quarter" idx="15"/>
          </p:nvPr>
        </p:nvSpPr>
        <p:spPr>
          <a:xfrm>
            <a:off x="6817360" y="6416144"/>
            <a:ext cx="2298263" cy="322341"/>
          </a:xfrm>
        </p:spPr>
        <p:txBody>
          <a:bodyPr/>
          <a:lstStyle/>
          <a:p>
            <a:r>
              <a:rPr lang="fr-FR" dirty="0"/>
              <a:t> </a:t>
            </a:r>
            <a:r>
              <a:rPr lang="fr-FR" sz="1200" dirty="0"/>
              <a:t>Alger, </a:t>
            </a:r>
            <a:r>
              <a:rPr lang="fr-FR" sz="1200" dirty="0" smtClean="0"/>
              <a:t>2- </a:t>
            </a:r>
            <a:r>
              <a:rPr lang="fr-FR" sz="1200" dirty="0"/>
              <a:t>3 septembre 2019</a:t>
            </a:r>
          </a:p>
        </p:txBody>
      </p:sp>
    </p:spTree>
    <p:extLst>
      <p:ext uri="{BB962C8B-B14F-4D97-AF65-F5344CB8AC3E}">
        <p14:creationId xmlns:p14="http://schemas.microsoft.com/office/powerpoint/2010/main" val="4149264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200" b="1" dirty="0"/>
              <a:t>Le </a:t>
            </a:r>
            <a:r>
              <a:rPr lang="en-US" sz="3200" b="1" dirty="0" err="1"/>
              <a:t>rôle</a:t>
            </a:r>
            <a:r>
              <a:rPr lang="en-US" sz="3200" b="1" dirty="0"/>
              <a:t> des </a:t>
            </a:r>
            <a:r>
              <a:rPr lang="en-US" sz="3200" b="1" dirty="0" smtClean="0"/>
              <a:t>ONG (</a:t>
            </a:r>
            <a:r>
              <a:rPr lang="en-US" sz="3200" b="1" dirty="0"/>
              <a:t>2</a:t>
            </a:r>
            <a:r>
              <a:rPr lang="en-US" sz="3200" b="1" dirty="0" smtClean="0"/>
              <a:t>)</a:t>
            </a:r>
            <a:r>
              <a:rPr lang="en-US" sz="3200" dirty="0"/>
              <a:t/>
            </a:r>
            <a:br>
              <a:rPr lang="en-US" sz="3200" dirty="0"/>
            </a:br>
            <a:endParaRPr lang="fr-FR" sz="3200"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3421625" y="959553"/>
            <a:ext cx="5406689" cy="5262979"/>
          </a:xfrm>
          <a:prstGeom prst="rect">
            <a:avLst/>
          </a:prstGeom>
        </p:spPr>
        <p:txBody>
          <a:bodyPr wrap="square">
            <a:spAutoFit/>
          </a:bodyPr>
          <a:lstStyle/>
          <a:p>
            <a:pPr marL="285750" lvl="0" indent="-285750">
              <a:buFont typeface="Arial" panose="020B0604020202020204" pitchFamily="34" charset="0"/>
              <a:buChar char="•"/>
            </a:pPr>
            <a:r>
              <a:rPr lang="fr-FR" sz="2400" b="1" dirty="0">
                <a:ea typeface="Calibri" panose="020F0502020204030204" pitchFamily="34" charset="0"/>
                <a:cs typeface="Arial" panose="020B0604020202020204" pitchFamily="34" charset="0"/>
              </a:rPr>
              <a:t>Réunion de consultation </a:t>
            </a:r>
            <a:r>
              <a:rPr lang="fr-FR" sz="2400" dirty="0">
                <a:ea typeface="Calibri" panose="020F0502020204030204" pitchFamily="34" charset="0"/>
                <a:cs typeface="Arial" panose="020B0604020202020204" pitchFamily="34" charset="0"/>
              </a:rPr>
              <a:t>sur le rôle des ONG accréditées </a:t>
            </a:r>
            <a:r>
              <a:rPr lang="fr-FR" sz="2400" dirty="0" smtClean="0">
                <a:ea typeface="Calibri" panose="020F0502020204030204" pitchFamily="34" charset="0"/>
                <a:cs typeface="Arial" panose="020B0604020202020204" pitchFamily="34" charset="0"/>
              </a:rPr>
              <a:t>dans la Convention </a:t>
            </a:r>
            <a:r>
              <a:rPr lang="fr-FR" sz="2400" dirty="0">
                <a:ea typeface="Calibri" panose="020F0502020204030204" pitchFamily="34" charset="0"/>
                <a:cs typeface="Arial" panose="020B0604020202020204" pitchFamily="34" charset="0"/>
              </a:rPr>
              <a:t>de 2003 (18 avril 2019</a:t>
            </a:r>
            <a:r>
              <a:rPr lang="fr-FR" sz="2400" dirty="0" smtClean="0">
                <a:ea typeface="Calibri" panose="020F0502020204030204" pitchFamily="34" charset="0"/>
                <a:cs typeface="Arial" panose="020B0604020202020204" pitchFamily="34" charset="0"/>
              </a:rPr>
              <a:t>)</a:t>
            </a:r>
          </a:p>
          <a:p>
            <a:pPr marL="742950" lvl="1" indent="-285750">
              <a:buFont typeface="Arial" panose="020B0604020202020204" pitchFamily="34" charset="0"/>
              <a:buChar char="•"/>
            </a:pPr>
            <a:r>
              <a:rPr lang="fr-FR" sz="2400" i="1" dirty="0"/>
              <a:t>Vers une révision du processus d'accréditation ?</a:t>
            </a:r>
            <a:endParaRPr lang="fr-FR" sz="2400" i="1" dirty="0"/>
          </a:p>
          <a:p>
            <a:pPr marL="742950" lvl="1" indent="-285750">
              <a:buFont typeface="Arial" panose="020B0604020202020204" pitchFamily="34" charset="0"/>
              <a:buChar char="•"/>
            </a:pPr>
            <a:r>
              <a:rPr lang="fr-FR" sz="2400" i="1" dirty="0"/>
              <a:t>Relations entre le Comité et les ONG </a:t>
            </a:r>
            <a:r>
              <a:rPr lang="fr-FR" sz="2400" i="1" dirty="0" smtClean="0"/>
              <a:t>accréditées</a:t>
            </a:r>
            <a:endParaRPr lang="fr-FR" sz="2400" i="1" dirty="0"/>
          </a:p>
          <a:p>
            <a:pPr marL="742950" lvl="1" indent="-285750">
              <a:buFont typeface="Arial" panose="020B0604020202020204" pitchFamily="34" charset="0"/>
              <a:buChar char="•"/>
            </a:pPr>
            <a:r>
              <a:rPr lang="fr-FR" sz="2400" i="1" dirty="0"/>
              <a:t>Relations entre les États et les ONG accréditées</a:t>
            </a:r>
          </a:p>
          <a:p>
            <a:pPr lvl="1"/>
            <a:endParaRPr lang="en-US" sz="2400" dirty="0" smtClean="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fr-FR" sz="2400" dirty="0">
                <a:ea typeface="Calibri" panose="020F0502020204030204" pitchFamily="34" charset="0"/>
                <a:cs typeface="Arial" panose="020B0604020202020204" pitchFamily="34" charset="0"/>
              </a:rPr>
              <a:t>Résultats à présenter à la 14.COM en décembre </a:t>
            </a:r>
            <a:r>
              <a:rPr lang="fr-FR" sz="2400" dirty="0" smtClean="0">
                <a:ea typeface="Calibri" panose="020F0502020204030204" pitchFamily="34" charset="0"/>
                <a:cs typeface="Arial" panose="020B0604020202020204" pitchFamily="34" charset="0"/>
              </a:rPr>
              <a:t>2019</a:t>
            </a:r>
          </a:p>
          <a:p>
            <a:pPr lvl="0"/>
            <a:endParaRPr lang="fr-FR" sz="2400" dirty="0"/>
          </a:p>
          <a:p>
            <a:pPr marL="342900" indent="-342900">
              <a:buFont typeface="Arial" panose="020B0604020202020204" pitchFamily="34" charset="0"/>
              <a:buChar char="•"/>
            </a:pPr>
            <a:r>
              <a:rPr lang="fr-FR" sz="2400" i="1" dirty="0"/>
              <a:t>Soutien </a:t>
            </a:r>
            <a:r>
              <a:rPr lang="fr-FR" sz="2400" i="1" dirty="0" smtClean="0"/>
              <a:t>de CC2 aux </a:t>
            </a:r>
            <a:r>
              <a:rPr lang="fr-FR" sz="2400" i="1" dirty="0"/>
              <a:t>ONG </a:t>
            </a:r>
            <a:r>
              <a:rPr lang="fr-FR" sz="2400" i="1" dirty="0" smtClean="0"/>
              <a:t>…</a:t>
            </a:r>
            <a:endParaRPr lang="fr-FR" sz="2400" i="1" dirty="0"/>
          </a:p>
        </p:txBody>
      </p:sp>
      <p:pic>
        <p:nvPicPr>
          <p:cNvPr id="10" name="Picture Placeholder 4"/>
          <p:cNvPicPr>
            <a:picLocks noChangeAspect="1"/>
          </p:cNvPicPr>
          <p:nvPr/>
        </p:nvPicPr>
        <p:blipFill>
          <a:blip r:embed="rId2" cstate="hqprint">
            <a:extLst>
              <a:ext uri="{28A0092B-C50C-407E-A947-70E740481C1C}">
                <a14:useLocalDpi xmlns:a14="http://schemas.microsoft.com/office/drawing/2010/main" val="0"/>
              </a:ext>
            </a:extLst>
          </a:blip>
          <a:srcRect l="24772" r="24772"/>
          <a:stretch>
            <a:fillRect/>
          </a:stretch>
        </p:blipFill>
        <p:spPr>
          <a:xfrm>
            <a:off x="315670" y="1489288"/>
            <a:ext cx="3007692" cy="3967726"/>
          </a:xfrm>
          <a:prstGeom prst="rect">
            <a:avLst/>
          </a:prstGeom>
        </p:spPr>
      </p:pic>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11" name="Text Placeholder 3"/>
          <p:cNvSpPr>
            <a:spLocks noGrp="1"/>
          </p:cNvSpPr>
          <p:nvPr>
            <p:ph type="body" sz="quarter" idx="14"/>
          </p:nvPr>
        </p:nvSpPr>
        <p:spPr>
          <a:xfrm>
            <a:off x="2435382" y="6430694"/>
            <a:ext cx="4273236" cy="322341"/>
          </a:xfrm>
        </p:spPr>
        <p:txBody>
          <a:bodyPr/>
          <a:lstStyle/>
          <a:p>
            <a:r>
              <a:rPr lang="fr-FR" sz="1200" dirty="0"/>
              <a:t>Septième réunion </a:t>
            </a:r>
            <a:r>
              <a:rPr lang="fr-FR" sz="1200" dirty="0" smtClean="0"/>
              <a:t>de </a:t>
            </a:r>
            <a:r>
              <a:rPr lang="fr-FR" sz="1200" dirty="0"/>
              <a:t>coordination </a:t>
            </a:r>
            <a:r>
              <a:rPr lang="fr-FR" sz="1200" dirty="0" smtClean="0"/>
              <a:t>annuelle des CC2</a:t>
            </a:r>
            <a:endParaRPr lang="fr-FR" dirty="0"/>
          </a:p>
        </p:txBody>
      </p:sp>
      <p:sp>
        <p:nvSpPr>
          <p:cNvPr id="12" name="Text Placeholder 4"/>
          <p:cNvSpPr>
            <a:spLocks noGrp="1"/>
          </p:cNvSpPr>
          <p:nvPr>
            <p:ph type="body" sz="quarter" idx="15"/>
          </p:nvPr>
        </p:nvSpPr>
        <p:spPr>
          <a:xfrm>
            <a:off x="6817360" y="6416144"/>
            <a:ext cx="2298263" cy="322341"/>
          </a:xfrm>
        </p:spPr>
        <p:txBody>
          <a:bodyPr/>
          <a:lstStyle/>
          <a:p>
            <a:r>
              <a:rPr lang="fr-FR" dirty="0"/>
              <a:t> </a:t>
            </a:r>
            <a:r>
              <a:rPr lang="fr-FR" sz="1200" dirty="0"/>
              <a:t>Alger, </a:t>
            </a:r>
            <a:r>
              <a:rPr lang="fr-FR" sz="1200" dirty="0" smtClean="0"/>
              <a:t>2- </a:t>
            </a:r>
            <a:r>
              <a:rPr lang="fr-FR" sz="1200" dirty="0"/>
              <a:t>3 septembre 2019</a:t>
            </a:r>
          </a:p>
        </p:txBody>
      </p:sp>
    </p:spTree>
    <p:extLst>
      <p:ext uri="{BB962C8B-B14F-4D97-AF65-F5344CB8AC3E}">
        <p14:creationId xmlns:p14="http://schemas.microsoft.com/office/powerpoint/2010/main" val="3135692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err="1"/>
              <a:t>Réunions</a:t>
            </a:r>
            <a:r>
              <a:rPr lang="en-US" sz="3200" b="1" dirty="0"/>
              <a:t> </a:t>
            </a:r>
            <a:r>
              <a:rPr lang="en-US" sz="3200" b="1" dirty="0" err="1"/>
              <a:t>importantes</a:t>
            </a:r>
            <a:r>
              <a:rPr lang="en-US" sz="3200" b="1" dirty="0"/>
              <a:t> </a:t>
            </a:r>
            <a:r>
              <a:rPr lang="en-US" sz="3200" b="1" dirty="0" err="1"/>
              <a:t>en</a:t>
            </a:r>
            <a:r>
              <a:rPr lang="en-US" sz="3200" b="1" dirty="0"/>
              <a:t> 2019</a:t>
            </a:r>
            <a:endParaRPr lang="en-US" sz="3200" b="1" dirty="0"/>
          </a:p>
        </p:txBody>
      </p:sp>
      <p:sp>
        <p:nvSpPr>
          <p:cNvPr id="3" name="Text Placeholder 2"/>
          <p:cNvSpPr>
            <a:spLocks noGrp="1"/>
          </p:cNvSpPr>
          <p:nvPr>
            <p:ph type="body" sz="quarter" idx="16"/>
          </p:nvPr>
        </p:nvSpPr>
        <p:spPr>
          <a:xfrm>
            <a:off x="845573" y="959561"/>
            <a:ext cx="8298427" cy="5140820"/>
          </a:xfrm>
        </p:spPr>
        <p:txBody>
          <a:bodyPr/>
          <a:lstStyle/>
          <a:p>
            <a:r>
              <a:rPr lang="en-US" sz="2400" dirty="0" err="1">
                <a:solidFill>
                  <a:schemeClr val="tx1"/>
                </a:solidFill>
                <a:ea typeface="Calibri" panose="020F0502020204030204" pitchFamily="34" charset="0"/>
                <a:cs typeface="Arial" panose="020B0604020202020204" pitchFamily="34" charset="0"/>
              </a:rPr>
              <a:t>Réunions</a:t>
            </a:r>
            <a:r>
              <a:rPr lang="en-US" sz="2400" dirty="0">
                <a:solidFill>
                  <a:schemeClr val="tx1"/>
                </a:solidFill>
                <a:ea typeface="Calibri" panose="020F0502020204030204" pitchFamily="34" charset="0"/>
                <a:cs typeface="Arial" panose="020B0604020202020204" pitchFamily="34" charset="0"/>
              </a:rPr>
              <a:t> </a:t>
            </a:r>
            <a:r>
              <a:rPr lang="en-US" sz="2400" dirty="0" err="1" smtClean="0">
                <a:solidFill>
                  <a:schemeClr val="tx1"/>
                </a:solidFill>
                <a:ea typeface="Calibri" panose="020F0502020204030204" pitchFamily="34" charset="0"/>
                <a:cs typeface="Arial" panose="020B0604020202020204" pitchFamily="34" charset="0"/>
              </a:rPr>
              <a:t>statutaires</a:t>
            </a:r>
            <a:endParaRPr lang="en-US" sz="2400" dirty="0" smtClean="0">
              <a:solidFill>
                <a:schemeClr val="tx1"/>
              </a:solidFill>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fr-FR" sz="2400" b="0" dirty="0">
                <a:solidFill>
                  <a:schemeClr val="tx1"/>
                </a:solidFill>
                <a:ea typeface="Calibri" panose="020F0502020204030204" pitchFamily="34" charset="0"/>
                <a:cs typeface="Arial" panose="020B0604020202020204" pitchFamily="34" charset="0"/>
              </a:rPr>
              <a:t>Réunion de consultation sur le rôle des ONG accréditées </a:t>
            </a:r>
            <a:r>
              <a:rPr lang="fr-FR" sz="2400" b="0" dirty="0" smtClean="0">
                <a:solidFill>
                  <a:schemeClr val="tx1"/>
                </a:solidFill>
                <a:ea typeface="Calibri" panose="020F0502020204030204" pitchFamily="34" charset="0"/>
                <a:cs typeface="Arial" panose="020B0604020202020204" pitchFamily="34" charset="0"/>
              </a:rPr>
              <a:t>dans la </a:t>
            </a:r>
            <a:r>
              <a:rPr lang="fr-FR" sz="2400" b="0" dirty="0">
                <a:solidFill>
                  <a:schemeClr val="tx1"/>
                </a:solidFill>
                <a:ea typeface="Calibri" panose="020F0502020204030204" pitchFamily="34" charset="0"/>
                <a:cs typeface="Arial" panose="020B0604020202020204" pitchFamily="34" charset="0"/>
              </a:rPr>
              <a:t>Convention de 2003 (18 avril 2019)</a:t>
            </a:r>
          </a:p>
          <a:p>
            <a:pPr marL="342900" indent="-342900">
              <a:buFont typeface="Arial" panose="020B0604020202020204" pitchFamily="34" charset="0"/>
              <a:buChar char="•"/>
            </a:pPr>
            <a:r>
              <a:rPr lang="fr-FR" sz="2400" b="0" dirty="0">
                <a:solidFill>
                  <a:schemeClr val="tx1"/>
                </a:solidFill>
                <a:ea typeface="Calibri" panose="020F0502020204030204" pitchFamily="34" charset="0"/>
                <a:cs typeface="Arial" panose="020B0604020202020204" pitchFamily="34" charset="0"/>
              </a:rPr>
              <a:t>Réunion d'experts sur le PCI en situation d'urgence (21-22 mai 2019)</a:t>
            </a:r>
          </a:p>
          <a:p>
            <a:pPr marL="342900" indent="-342900">
              <a:buFont typeface="Arial" panose="020B0604020202020204" pitchFamily="34" charset="0"/>
              <a:buChar char="•"/>
            </a:pPr>
            <a:r>
              <a:rPr lang="fr-FR" sz="2400" b="0" dirty="0">
                <a:solidFill>
                  <a:schemeClr val="tx1"/>
                </a:solidFill>
                <a:ea typeface="Calibri" panose="020F0502020204030204" pitchFamily="34" charset="0"/>
                <a:cs typeface="Arial" panose="020B0604020202020204" pitchFamily="34" charset="0"/>
              </a:rPr>
              <a:t>14.COM à Bogotá, Colombie, du 9 au 14 décembre 2019</a:t>
            </a:r>
            <a:endParaRPr lang="en-US" sz="2400" b="0" dirty="0">
              <a:solidFill>
                <a:schemeClr val="tx1"/>
              </a:solidFill>
              <a:ea typeface="Calibri" panose="020F0502020204030204" pitchFamily="34" charset="0"/>
              <a:cs typeface="Arial" panose="020B0604020202020204" pitchFamily="34" charset="0"/>
            </a:endParaRPr>
          </a:p>
          <a:p>
            <a:endParaRPr lang="en-US" sz="1050" dirty="0" smtClean="0">
              <a:solidFill>
                <a:schemeClr val="tx1"/>
              </a:solidFill>
              <a:ea typeface="Calibri" panose="020F0502020204030204" pitchFamily="34" charset="0"/>
              <a:cs typeface="Arial" panose="020B0604020202020204" pitchFamily="34" charset="0"/>
            </a:endParaRPr>
          </a:p>
          <a:p>
            <a:r>
              <a:rPr lang="fr-FR" sz="2400" dirty="0">
                <a:solidFill>
                  <a:schemeClr val="tx1"/>
                </a:solidFill>
                <a:ea typeface="Calibri" panose="020F0502020204030204" pitchFamily="34" charset="0"/>
                <a:cs typeface="Arial" panose="020B0604020202020204" pitchFamily="34" charset="0"/>
              </a:rPr>
              <a:t>Activités de renforcement des capacités (formations de formateurs</a:t>
            </a:r>
            <a:r>
              <a:rPr lang="fr-FR" sz="2400" dirty="0" smtClean="0">
                <a:solidFill>
                  <a:schemeClr val="tx1"/>
                </a:solidFill>
                <a:ea typeface="Calibri" panose="020F0502020204030204" pitchFamily="34" charset="0"/>
                <a:cs typeface="Arial" panose="020B0604020202020204" pitchFamily="34" charset="0"/>
              </a:rPr>
              <a:t>)</a:t>
            </a:r>
          </a:p>
          <a:p>
            <a:pPr marL="342900" indent="-342900">
              <a:buFont typeface="Arial" panose="020B0604020202020204" pitchFamily="34" charset="0"/>
              <a:buChar char="•"/>
            </a:pPr>
            <a:r>
              <a:rPr lang="fr-FR" sz="2400" b="0" dirty="0">
                <a:solidFill>
                  <a:schemeClr val="tx1"/>
                </a:solidFill>
                <a:ea typeface="Calibri" panose="020F0502020204030204" pitchFamily="34" charset="0"/>
                <a:cs typeface="Arial" panose="020B0604020202020204" pitchFamily="34" charset="0"/>
              </a:rPr>
              <a:t>Asie centrale - 8-12 avril 2019, avec le soutien du CRIHAP</a:t>
            </a:r>
          </a:p>
          <a:p>
            <a:pPr marL="342900" indent="-342900">
              <a:buFont typeface="Arial" panose="020B0604020202020204" pitchFamily="34" charset="0"/>
              <a:buChar char="•"/>
            </a:pPr>
            <a:r>
              <a:rPr lang="fr-FR" sz="2400" b="0" dirty="0">
                <a:solidFill>
                  <a:schemeClr val="tx1"/>
                </a:solidFill>
                <a:ea typeface="Calibri" panose="020F0502020204030204" pitchFamily="34" charset="0"/>
                <a:cs typeface="Arial" panose="020B0604020202020204" pitchFamily="34" charset="0"/>
              </a:rPr>
              <a:t>Afrique - 9-13 juillet 2019, avec le soutien du CRESPIAF</a:t>
            </a:r>
          </a:p>
          <a:p>
            <a:pPr marL="342900" indent="-342900">
              <a:buFont typeface="Arial" panose="020B0604020202020204" pitchFamily="34" charset="0"/>
              <a:buChar char="•"/>
            </a:pPr>
            <a:r>
              <a:rPr lang="fr-FR" sz="2400" b="0" dirty="0">
                <a:solidFill>
                  <a:schemeClr val="tx1"/>
                </a:solidFill>
                <a:ea typeface="Calibri" panose="020F0502020204030204" pitchFamily="34" charset="0"/>
                <a:cs typeface="Arial" panose="020B0604020202020204" pitchFamily="34" charset="0"/>
              </a:rPr>
              <a:t>Europe - 1-3 octobre 2019, avec le soutien du Centre de Sofia</a:t>
            </a:r>
          </a:p>
          <a:p>
            <a:pPr marL="342900" indent="-342900">
              <a:buFont typeface="Arial" panose="020B0604020202020204" pitchFamily="34" charset="0"/>
              <a:buChar char="•"/>
            </a:pPr>
            <a:r>
              <a:rPr lang="fr-FR" sz="2400" b="0" dirty="0">
                <a:solidFill>
                  <a:schemeClr val="tx1"/>
                </a:solidFill>
                <a:ea typeface="Calibri" panose="020F0502020204030204" pitchFamily="34" charset="0"/>
                <a:cs typeface="Arial" panose="020B0604020202020204" pitchFamily="34" charset="0"/>
              </a:rPr>
              <a:t>États arabes - 4-8 novembre 2019</a:t>
            </a:r>
            <a:endParaRPr lang="en-US" dirty="0"/>
          </a:p>
        </p:txBody>
      </p:sp>
      <p:sp>
        <p:nvSpPr>
          <p:cNvPr id="4" name="Text Placeholder 3"/>
          <p:cNvSpPr>
            <a:spLocks noGrp="1"/>
          </p:cNvSpPr>
          <p:nvPr>
            <p:ph type="body" sz="quarter" idx="14"/>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sp>
        <p:nvSpPr>
          <p:cNvPr id="8" name="Text Placeholder 3"/>
          <p:cNvSpPr txBox="1">
            <a:spLocks/>
          </p:cNvSpPr>
          <p:nvPr/>
        </p:nvSpPr>
        <p:spPr>
          <a:xfrm>
            <a:off x="2435382" y="6430694"/>
            <a:ext cx="4273236" cy="32234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9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smtClean="0"/>
              <a:t>Septième réunion de coordination annuelle des CC2</a:t>
            </a:r>
            <a:endParaRPr lang="fr-FR" dirty="0"/>
          </a:p>
        </p:txBody>
      </p:sp>
      <p:sp>
        <p:nvSpPr>
          <p:cNvPr id="9" name="Text Placeholder 4"/>
          <p:cNvSpPr txBox="1">
            <a:spLocks/>
          </p:cNvSpPr>
          <p:nvPr/>
        </p:nvSpPr>
        <p:spPr>
          <a:xfrm>
            <a:off x="6817360" y="6416144"/>
            <a:ext cx="2298263" cy="322341"/>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9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mtClean="0"/>
              <a:t> </a:t>
            </a:r>
            <a:r>
              <a:rPr lang="fr-FR" sz="1200" smtClean="0"/>
              <a:t>Alger, 2- 3 septembre 2019</a:t>
            </a:r>
            <a:endParaRPr lang="fr-FR" sz="1200" dirty="0"/>
          </a:p>
        </p:txBody>
      </p:sp>
    </p:spTree>
    <p:extLst>
      <p:ext uri="{BB962C8B-B14F-4D97-AF65-F5344CB8AC3E}">
        <p14:creationId xmlns:p14="http://schemas.microsoft.com/office/powerpoint/2010/main" val="2147197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r>
              <a:rPr lang="fr-FR" sz="4000" dirty="0"/>
              <a:t>Priorités de financement de la Convention de 2003</a:t>
            </a:r>
            <a:endParaRPr lang="en-US" sz="4000" dirty="0"/>
          </a:p>
        </p:txBody>
      </p:sp>
      <p:sp>
        <p:nvSpPr>
          <p:cNvPr id="5" name="Text Placeholder 4"/>
          <p:cNvSpPr>
            <a:spLocks noGrp="1"/>
          </p:cNvSpPr>
          <p:nvPr>
            <p:ph type="body" sz="quarter" idx="17"/>
          </p:nvPr>
        </p:nvSpPr>
        <p:spPr/>
        <p:txBody>
          <a:bodyPr/>
          <a:lstStyle/>
          <a:p>
            <a:endParaRPr lang="en-US" dirty="0"/>
          </a:p>
        </p:txBody>
      </p:sp>
      <p:sp>
        <p:nvSpPr>
          <p:cNvPr id="6" name="Text Placeholder 5"/>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443954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600" b="1" dirty="0" err="1"/>
              <a:t>Deux</a:t>
            </a:r>
            <a:r>
              <a:rPr lang="en-US" sz="3600" b="1" dirty="0"/>
              <a:t> </a:t>
            </a:r>
            <a:r>
              <a:rPr lang="en-US" sz="3600" b="1" dirty="0" err="1"/>
              <a:t>priorités</a:t>
            </a:r>
            <a:r>
              <a:rPr lang="en-US" sz="3600" b="1" dirty="0"/>
              <a:t> de </a:t>
            </a:r>
            <a:r>
              <a:rPr lang="en-US" sz="3600" b="1" dirty="0" err="1"/>
              <a:t>financement</a:t>
            </a:r>
            <a:r>
              <a:rPr lang="en-US" sz="3600" dirty="0"/>
              <a:t/>
            </a:r>
            <a:br>
              <a:rPr lang="en-US" sz="3600" dirty="0"/>
            </a:br>
            <a:endParaRPr lang="fr-FR" sz="3600"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634178" y="1353997"/>
            <a:ext cx="8052621" cy="4308872"/>
          </a:xfrm>
          <a:prstGeom prst="rect">
            <a:avLst/>
          </a:prstGeom>
        </p:spPr>
        <p:txBody>
          <a:bodyPr wrap="square">
            <a:spAutoFit/>
          </a:bodyPr>
          <a:lstStyle/>
          <a:p>
            <a:r>
              <a:rPr lang="en-US" sz="3200" b="1" dirty="0" err="1"/>
              <a:t>Priorité</a:t>
            </a:r>
            <a:r>
              <a:rPr lang="en-US" sz="3200" b="1" dirty="0"/>
              <a:t> </a:t>
            </a:r>
            <a:r>
              <a:rPr lang="en-US" sz="3200" b="1" dirty="0"/>
              <a:t>1</a:t>
            </a:r>
          </a:p>
          <a:p>
            <a:r>
              <a:rPr lang="fr-FR" sz="3200" dirty="0"/>
              <a:t>Renforcer les </a:t>
            </a:r>
            <a:r>
              <a:rPr lang="fr-FR" sz="3200" dirty="0" smtClean="0"/>
              <a:t>capacités en </a:t>
            </a:r>
            <a:r>
              <a:rPr lang="fr-FR" sz="3200" dirty="0"/>
              <a:t>vue de sauvegarder </a:t>
            </a:r>
            <a:r>
              <a:rPr lang="fr-FR" sz="3200" dirty="0" smtClean="0"/>
              <a:t>le </a:t>
            </a:r>
            <a:r>
              <a:rPr lang="fr-FR" sz="3200" dirty="0"/>
              <a:t>patrimoine culturel immatériel et contribuer </a:t>
            </a:r>
            <a:r>
              <a:rPr lang="fr-FR" sz="3200" dirty="0" smtClean="0"/>
              <a:t>au développement </a:t>
            </a:r>
            <a:r>
              <a:rPr lang="fr-FR" sz="3200" dirty="0"/>
              <a:t>durable</a:t>
            </a:r>
          </a:p>
          <a:p>
            <a:pPr marL="285750" indent="-285750">
              <a:buFont typeface="Arial" panose="020B0604020202020204" pitchFamily="34" charset="0"/>
              <a:buChar char="•"/>
            </a:pPr>
            <a:endParaRPr lang="en-US" sz="3200" dirty="0" smtClean="0"/>
          </a:p>
          <a:p>
            <a:r>
              <a:rPr lang="en-US" sz="3200" b="1" dirty="0" err="1"/>
              <a:t>Priorité</a:t>
            </a:r>
            <a:r>
              <a:rPr lang="en-US" sz="3200" b="1" dirty="0"/>
              <a:t> </a:t>
            </a:r>
            <a:r>
              <a:rPr lang="en-US" sz="3200" b="1" dirty="0"/>
              <a:t>2</a:t>
            </a:r>
          </a:p>
          <a:p>
            <a:r>
              <a:rPr lang="fr-FR" sz="3200" dirty="0"/>
              <a:t>Sauvegarder le patrimoine culturel immatériel dans l’éducation formelle et non formelle</a:t>
            </a:r>
          </a:p>
          <a:p>
            <a:endParaRPr lang="en-US" dirty="0"/>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10" name="Text Placeholder 3"/>
          <p:cNvSpPr>
            <a:spLocks noGrp="1"/>
          </p:cNvSpPr>
          <p:nvPr>
            <p:ph type="body" sz="quarter" idx="14"/>
          </p:nvPr>
        </p:nvSpPr>
        <p:spPr>
          <a:xfrm>
            <a:off x="2435382" y="6430694"/>
            <a:ext cx="4273236" cy="322341"/>
          </a:xfrm>
        </p:spPr>
        <p:txBody>
          <a:bodyPr/>
          <a:lstStyle/>
          <a:p>
            <a:r>
              <a:rPr lang="fr-FR" sz="1200" dirty="0"/>
              <a:t>Septième réunion </a:t>
            </a:r>
            <a:r>
              <a:rPr lang="fr-FR" sz="1200" dirty="0" smtClean="0"/>
              <a:t>de </a:t>
            </a:r>
            <a:r>
              <a:rPr lang="fr-FR" sz="1200" dirty="0"/>
              <a:t>coordination </a:t>
            </a:r>
            <a:r>
              <a:rPr lang="fr-FR" sz="1200" dirty="0" smtClean="0"/>
              <a:t>annuelle des CC2</a:t>
            </a:r>
            <a:endParaRPr lang="fr-FR" dirty="0"/>
          </a:p>
        </p:txBody>
      </p:sp>
      <p:sp>
        <p:nvSpPr>
          <p:cNvPr id="11" name="Text Placeholder 4"/>
          <p:cNvSpPr>
            <a:spLocks noGrp="1"/>
          </p:cNvSpPr>
          <p:nvPr>
            <p:ph type="body" sz="quarter" idx="15"/>
          </p:nvPr>
        </p:nvSpPr>
        <p:spPr>
          <a:xfrm>
            <a:off x="6817360" y="6416144"/>
            <a:ext cx="2298263" cy="322341"/>
          </a:xfrm>
        </p:spPr>
        <p:txBody>
          <a:bodyPr/>
          <a:lstStyle/>
          <a:p>
            <a:r>
              <a:rPr lang="fr-FR" dirty="0"/>
              <a:t> </a:t>
            </a:r>
            <a:r>
              <a:rPr lang="fr-FR" sz="1200" dirty="0"/>
              <a:t>Alger, </a:t>
            </a:r>
            <a:r>
              <a:rPr lang="fr-FR" sz="1200" dirty="0" smtClean="0"/>
              <a:t>2- </a:t>
            </a:r>
            <a:r>
              <a:rPr lang="fr-FR" sz="1200" dirty="0"/>
              <a:t>3 septembre 2019</a:t>
            </a:r>
          </a:p>
        </p:txBody>
      </p:sp>
    </p:spTree>
    <p:extLst>
      <p:ext uri="{BB962C8B-B14F-4D97-AF65-F5344CB8AC3E}">
        <p14:creationId xmlns:p14="http://schemas.microsoft.com/office/powerpoint/2010/main" val="26940059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a:xfrm>
            <a:off x="315670" y="233265"/>
            <a:ext cx="8512645" cy="373752"/>
          </a:xfrm>
        </p:spPr>
        <p:txBody>
          <a:bodyPr/>
          <a:lstStyle/>
          <a:p>
            <a:r>
              <a:rPr lang="en-US" sz="3200" b="1" dirty="0" err="1"/>
              <a:t>Priorité</a:t>
            </a:r>
            <a:r>
              <a:rPr lang="en-US" sz="3200" b="1" dirty="0"/>
              <a:t> </a:t>
            </a:r>
            <a:r>
              <a:rPr lang="en-US" sz="3200" b="1" dirty="0" smtClean="0"/>
              <a:t>1. </a:t>
            </a:r>
            <a:r>
              <a:rPr lang="en-US" sz="3200" b="1" dirty="0" err="1" smtClean="0"/>
              <a:t>R</a:t>
            </a:r>
            <a:r>
              <a:rPr lang="en-US" sz="3200" b="1" dirty="0" err="1" smtClean="0"/>
              <a:t>enforcement</a:t>
            </a:r>
            <a:r>
              <a:rPr lang="en-US" sz="3200" b="1" dirty="0" smtClean="0"/>
              <a:t> </a:t>
            </a:r>
            <a:r>
              <a:rPr lang="en-US" sz="3200" b="1" dirty="0"/>
              <a:t>des </a:t>
            </a:r>
            <a:r>
              <a:rPr lang="en-US" sz="3200" b="1" dirty="0" err="1"/>
              <a:t>capacités</a:t>
            </a:r>
            <a:r>
              <a:rPr lang="en-US" sz="3200" b="1" dirty="0"/>
              <a:t>. </a:t>
            </a:r>
            <a:endParaRPr lang="fr-FR" sz="3200" b="1" dirty="0"/>
          </a:p>
        </p:txBody>
      </p:sp>
      <p:sp>
        <p:nvSpPr>
          <p:cNvPr id="5" name="Espace réservé du texte 4">
            <a:extLst>
              <a:ext uri="{FF2B5EF4-FFF2-40B4-BE49-F238E27FC236}">
                <a16:creationId xmlns:a16="http://schemas.microsoft.com/office/drawing/2014/main" id="{E1B212A1-18A5-46C7-ADAA-344BF2A637AD}"/>
              </a:ext>
            </a:extLst>
          </p:cNvPr>
          <p:cNvSpPr>
            <a:spLocks noGrp="1"/>
          </p:cNvSpPr>
          <p:nvPr>
            <p:ph type="body" sz="quarter" idx="16"/>
          </p:nvPr>
        </p:nvSpPr>
        <p:spPr>
          <a:xfrm>
            <a:off x="315670" y="881768"/>
            <a:ext cx="8512656" cy="4635475"/>
          </a:xfrm>
        </p:spPr>
        <p:txBody>
          <a:bodyPr/>
          <a:lstStyle/>
          <a:p>
            <a:pPr lvl="0"/>
            <a:r>
              <a:rPr lang="en-GB" sz="2400" i="1" dirty="0" err="1" smtClean="0"/>
              <a:t>Vise</a:t>
            </a:r>
            <a:r>
              <a:rPr lang="en-GB" sz="2400" i="1" dirty="0" smtClean="0"/>
              <a:t> à:</a:t>
            </a:r>
          </a:p>
          <a:p>
            <a:pPr lvl="0"/>
            <a:endParaRPr lang="en-GB" sz="500" i="1" dirty="0" smtClean="0"/>
          </a:p>
          <a:p>
            <a:pPr marL="342900" lvl="0" indent="-342900" defTabSz="457200">
              <a:lnSpc>
                <a:spcPct val="100000"/>
              </a:lnSpc>
              <a:spcBef>
                <a:spcPts val="0"/>
              </a:spcBef>
              <a:buClrTx/>
              <a:buFont typeface="Wingdings" panose="05000000000000000000" pitchFamily="2" charset="2"/>
              <a:buChar char="ü"/>
            </a:pPr>
            <a:r>
              <a:rPr lang="fr-FR" sz="2200" dirty="0">
                <a:solidFill>
                  <a:prstClr val="black"/>
                </a:solidFill>
              </a:rPr>
              <a:t>ÉLABORER </a:t>
            </a:r>
            <a:r>
              <a:rPr lang="fr-FR" sz="2200" b="0" dirty="0">
                <a:solidFill>
                  <a:prstClr val="black"/>
                </a:solidFill>
              </a:rPr>
              <a:t>des méthodes d’inventaire et de sauvegarde impliquant les communautés</a:t>
            </a:r>
          </a:p>
          <a:p>
            <a:pPr marL="342900" lvl="0" indent="-342900" defTabSz="457200">
              <a:lnSpc>
                <a:spcPct val="100000"/>
              </a:lnSpc>
              <a:spcBef>
                <a:spcPts val="0"/>
              </a:spcBef>
              <a:buClrTx/>
              <a:buFont typeface="Wingdings" panose="05000000000000000000" pitchFamily="2" charset="2"/>
              <a:buChar char="ü"/>
            </a:pPr>
            <a:endParaRPr lang="fr-FR" sz="2200" b="0" dirty="0" smtClean="0">
              <a:solidFill>
                <a:prstClr val="black"/>
              </a:solidFill>
            </a:endParaRPr>
          </a:p>
          <a:p>
            <a:pPr marL="342900" lvl="0" indent="-342900" defTabSz="457200">
              <a:lnSpc>
                <a:spcPct val="100000"/>
              </a:lnSpc>
              <a:spcBef>
                <a:spcPts val="0"/>
              </a:spcBef>
              <a:buClrTx/>
              <a:buFont typeface="Wingdings" panose="05000000000000000000" pitchFamily="2" charset="2"/>
              <a:buChar char="ü"/>
            </a:pPr>
            <a:r>
              <a:rPr lang="fr-FR" sz="2200" dirty="0" smtClean="0">
                <a:solidFill>
                  <a:prstClr val="black"/>
                </a:solidFill>
              </a:rPr>
              <a:t>SOUTENIR </a:t>
            </a:r>
            <a:r>
              <a:rPr lang="fr-FR" sz="2200" b="0" dirty="0">
                <a:solidFill>
                  <a:prstClr val="black"/>
                </a:solidFill>
              </a:rPr>
              <a:t>la capacité des États à mettre en œuvre la Convention efficacement</a:t>
            </a:r>
          </a:p>
          <a:p>
            <a:pPr marL="342900" lvl="0" indent="-342900" defTabSz="457200">
              <a:lnSpc>
                <a:spcPct val="100000"/>
              </a:lnSpc>
              <a:spcBef>
                <a:spcPts val="0"/>
              </a:spcBef>
              <a:buClrTx/>
              <a:buFont typeface="Wingdings" panose="05000000000000000000" pitchFamily="2" charset="2"/>
              <a:buChar char="ü"/>
            </a:pPr>
            <a:endParaRPr lang="fr-FR" sz="2200" b="0" dirty="0" smtClean="0">
              <a:solidFill>
                <a:prstClr val="black"/>
              </a:solidFill>
            </a:endParaRPr>
          </a:p>
          <a:p>
            <a:pPr marL="342900" lvl="0" indent="-342900" defTabSz="457200">
              <a:lnSpc>
                <a:spcPct val="100000"/>
              </a:lnSpc>
              <a:spcBef>
                <a:spcPts val="0"/>
              </a:spcBef>
              <a:buClrTx/>
              <a:buFont typeface="Wingdings" panose="05000000000000000000" pitchFamily="2" charset="2"/>
              <a:buChar char="ü"/>
            </a:pPr>
            <a:r>
              <a:rPr lang="fr-FR" sz="2200" dirty="0" smtClean="0">
                <a:solidFill>
                  <a:prstClr val="black"/>
                </a:solidFill>
              </a:rPr>
              <a:t>INTÉGRER</a:t>
            </a:r>
            <a:r>
              <a:rPr lang="fr-FR" sz="2200" b="0" dirty="0" smtClean="0">
                <a:solidFill>
                  <a:prstClr val="black"/>
                </a:solidFill>
              </a:rPr>
              <a:t> </a:t>
            </a:r>
            <a:r>
              <a:rPr lang="fr-FR" sz="2200" b="0" dirty="0">
                <a:solidFill>
                  <a:prstClr val="black"/>
                </a:solidFill>
              </a:rPr>
              <a:t>la sauvegarde du patrimoine culturel immatériel dans les plans, les politiques et les programmes liés au développement durable, à tous les niveaux</a:t>
            </a:r>
          </a:p>
          <a:p>
            <a:pPr marL="342900" lvl="0" indent="-342900" defTabSz="457200">
              <a:lnSpc>
                <a:spcPct val="100000"/>
              </a:lnSpc>
              <a:spcBef>
                <a:spcPts val="0"/>
              </a:spcBef>
              <a:buClrTx/>
              <a:buFont typeface="Wingdings" panose="05000000000000000000" pitchFamily="2" charset="2"/>
              <a:buChar char="ü"/>
            </a:pPr>
            <a:endParaRPr lang="fr-FR" sz="2200" b="0" dirty="0" smtClean="0">
              <a:solidFill>
                <a:prstClr val="black"/>
              </a:solidFill>
            </a:endParaRPr>
          </a:p>
          <a:p>
            <a:pPr marL="342900" lvl="0" indent="-342900" defTabSz="457200">
              <a:lnSpc>
                <a:spcPct val="100000"/>
              </a:lnSpc>
              <a:spcBef>
                <a:spcPts val="0"/>
              </a:spcBef>
              <a:buClrTx/>
              <a:buFont typeface="Wingdings" panose="05000000000000000000" pitchFamily="2" charset="2"/>
              <a:buChar char="ü"/>
            </a:pPr>
            <a:r>
              <a:rPr lang="fr-FR" sz="2200" dirty="0" smtClean="0">
                <a:solidFill>
                  <a:prstClr val="black"/>
                </a:solidFill>
              </a:rPr>
              <a:t>RENFORCER</a:t>
            </a:r>
            <a:r>
              <a:rPr lang="fr-FR" sz="2200" b="0" dirty="0" smtClean="0">
                <a:solidFill>
                  <a:prstClr val="black"/>
                </a:solidFill>
              </a:rPr>
              <a:t> </a:t>
            </a:r>
            <a:r>
              <a:rPr lang="fr-FR" sz="2200" b="0" dirty="0">
                <a:solidFill>
                  <a:prstClr val="black"/>
                </a:solidFill>
              </a:rPr>
              <a:t>les cadres institutionnels pour contribuer à la sauvegarde du patrimoine culturel immatériel</a:t>
            </a:r>
          </a:p>
          <a:p>
            <a:pPr marL="342900" lvl="0" indent="-342900" defTabSz="457200">
              <a:lnSpc>
                <a:spcPct val="100000"/>
              </a:lnSpc>
              <a:spcBef>
                <a:spcPts val="0"/>
              </a:spcBef>
              <a:buClrTx/>
              <a:buFont typeface="Wingdings" panose="05000000000000000000" pitchFamily="2" charset="2"/>
              <a:buChar char="ü"/>
            </a:pPr>
            <a:endParaRPr lang="fr-FR" sz="2200" b="0" dirty="0" smtClean="0">
              <a:solidFill>
                <a:prstClr val="black"/>
              </a:solidFill>
            </a:endParaRPr>
          </a:p>
          <a:p>
            <a:pPr marL="342900" lvl="0" indent="-342900" defTabSz="457200">
              <a:lnSpc>
                <a:spcPct val="100000"/>
              </a:lnSpc>
              <a:spcBef>
                <a:spcPts val="0"/>
              </a:spcBef>
              <a:buClrTx/>
              <a:buFont typeface="Wingdings" panose="05000000000000000000" pitchFamily="2" charset="2"/>
              <a:buChar char="ü"/>
            </a:pPr>
            <a:r>
              <a:rPr lang="fr-FR" sz="2200" dirty="0" smtClean="0">
                <a:solidFill>
                  <a:prstClr val="black"/>
                </a:solidFill>
              </a:rPr>
              <a:t>AMÉLIORER</a:t>
            </a:r>
            <a:r>
              <a:rPr lang="fr-FR" sz="2200" b="0" dirty="0" smtClean="0">
                <a:solidFill>
                  <a:prstClr val="black"/>
                </a:solidFill>
              </a:rPr>
              <a:t> </a:t>
            </a:r>
            <a:r>
              <a:rPr lang="fr-FR" sz="2200" b="0" dirty="0">
                <a:solidFill>
                  <a:prstClr val="black"/>
                </a:solidFill>
              </a:rPr>
              <a:t>le suivi relatif à la mise en œuvre de la Convention </a:t>
            </a:r>
          </a:p>
          <a:p>
            <a:endParaRPr lang="fr-FR" dirty="0"/>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8" name="Text Placeholder 3"/>
          <p:cNvSpPr txBox="1">
            <a:spLocks/>
          </p:cNvSpPr>
          <p:nvPr/>
        </p:nvSpPr>
        <p:spPr>
          <a:xfrm>
            <a:off x="2435382" y="6430694"/>
            <a:ext cx="4273236" cy="32234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9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smtClean="0"/>
              <a:t>Septième réunion de coordination annuelle des CC2</a:t>
            </a:r>
            <a:endParaRPr lang="fr-FR" dirty="0"/>
          </a:p>
        </p:txBody>
      </p:sp>
      <p:sp>
        <p:nvSpPr>
          <p:cNvPr id="9" name="Text Placeholder 4"/>
          <p:cNvSpPr txBox="1">
            <a:spLocks/>
          </p:cNvSpPr>
          <p:nvPr/>
        </p:nvSpPr>
        <p:spPr>
          <a:xfrm>
            <a:off x="6817360" y="6416144"/>
            <a:ext cx="2298263" cy="322341"/>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9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mtClean="0"/>
              <a:t> </a:t>
            </a:r>
            <a:r>
              <a:rPr lang="fr-FR" sz="1200" smtClean="0"/>
              <a:t>Alger, 2- 3 septembre 2019</a:t>
            </a:r>
            <a:endParaRPr lang="fr-FR" sz="1200" dirty="0"/>
          </a:p>
        </p:txBody>
      </p:sp>
    </p:spTree>
    <p:extLst>
      <p:ext uri="{BB962C8B-B14F-4D97-AF65-F5344CB8AC3E}">
        <p14:creationId xmlns:p14="http://schemas.microsoft.com/office/powerpoint/2010/main" val="2040529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969146" y="1807515"/>
            <a:ext cx="7204105" cy="1401071"/>
          </a:xfrm>
        </p:spPr>
        <p:txBody>
          <a:bodyPr/>
          <a:lstStyle/>
          <a:p>
            <a:r>
              <a:rPr lang="fr-FR" sz="4000" dirty="0"/>
              <a:t>Développements récents concernant les centres de catégorie 2. </a:t>
            </a:r>
            <a:r>
              <a:rPr lang="fr-FR" sz="4000" dirty="0" smtClean="0"/>
              <a:t>Renouvellements.</a:t>
            </a:r>
            <a:endParaRPr lang="en-US" sz="4000" dirty="0"/>
          </a:p>
        </p:txBody>
      </p:sp>
      <p:sp>
        <p:nvSpPr>
          <p:cNvPr id="5" name="Text Placeholder 4"/>
          <p:cNvSpPr>
            <a:spLocks noGrp="1"/>
          </p:cNvSpPr>
          <p:nvPr>
            <p:ph type="body" sz="quarter" idx="17"/>
          </p:nvPr>
        </p:nvSpPr>
        <p:spPr/>
        <p:txBody>
          <a:bodyPr/>
          <a:lstStyle/>
          <a:p>
            <a:endParaRPr lang="en-US"/>
          </a:p>
        </p:txBody>
      </p:sp>
      <p:sp>
        <p:nvSpPr>
          <p:cNvPr id="6" name="Text Placeholder 5"/>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40430206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a:xfrm>
            <a:off x="315670" y="233265"/>
            <a:ext cx="8512645" cy="373752"/>
          </a:xfrm>
        </p:spPr>
        <p:txBody>
          <a:bodyPr/>
          <a:lstStyle/>
          <a:p>
            <a:r>
              <a:rPr lang="en-US" sz="3200" b="1" dirty="0" err="1"/>
              <a:t>Renforcement</a:t>
            </a:r>
            <a:r>
              <a:rPr lang="en-US" sz="3200" b="1" dirty="0"/>
              <a:t> des </a:t>
            </a:r>
            <a:r>
              <a:rPr lang="en-US" sz="3200" b="1" dirty="0" err="1"/>
              <a:t>capacités</a:t>
            </a:r>
            <a:r>
              <a:rPr lang="en-US" sz="3200" b="1" dirty="0"/>
              <a:t> : </a:t>
            </a:r>
            <a:r>
              <a:rPr lang="fr-FR" sz="3200" b="1" dirty="0"/>
              <a:t>q</a:t>
            </a:r>
            <a:r>
              <a:rPr lang="fr-FR" sz="3200" b="1" dirty="0" smtClean="0"/>
              <a:t>uatre </a:t>
            </a:r>
            <a:r>
              <a:rPr lang="fr-FR" sz="3200" b="1" dirty="0"/>
              <a:t>axes</a:t>
            </a:r>
            <a:br>
              <a:rPr lang="fr-FR" sz="3200" b="1" dirty="0"/>
            </a:br>
            <a:endParaRPr lang="fr-FR" sz="3200" b="1" dirty="0"/>
          </a:p>
        </p:txBody>
      </p:sp>
      <p:sp>
        <p:nvSpPr>
          <p:cNvPr id="8" name="Espace réservé du contenu 2"/>
          <p:cNvSpPr txBox="1">
            <a:spLocks/>
          </p:cNvSpPr>
          <p:nvPr/>
        </p:nvSpPr>
        <p:spPr>
          <a:xfrm>
            <a:off x="497105" y="1903340"/>
            <a:ext cx="4101400" cy="2435920"/>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63" lvl="1" indent="-385763">
              <a:spcAft>
                <a:spcPts val="900"/>
              </a:spcAft>
              <a:buClr>
                <a:schemeClr val="tx1"/>
              </a:buClr>
              <a:buFont typeface="Arial" panose="020B0604020202020204" pitchFamily="34" charset="0"/>
              <a:buAutoNum type="arabicPeriod"/>
            </a:pPr>
            <a:r>
              <a:rPr lang="fr-FR" altLang="fr-FR" sz="2800" b="1" dirty="0">
                <a:ea typeface="ＭＳ Ｐゴシック" panose="020B0600070205080204" pitchFamily="34" charset="-128"/>
              </a:rPr>
              <a:t>Contenu et matériaux</a:t>
            </a:r>
          </a:p>
          <a:p>
            <a:pPr marL="385763" lvl="1" indent="-385763">
              <a:spcAft>
                <a:spcPts val="900"/>
              </a:spcAft>
              <a:buClr>
                <a:schemeClr val="tx1"/>
              </a:buClr>
              <a:buFont typeface="Arial" panose="020B0604020202020204" pitchFamily="34" charset="0"/>
              <a:buAutoNum type="arabicPeriod"/>
            </a:pPr>
            <a:r>
              <a:rPr lang="fr-FR" altLang="fr-FR" sz="2800" b="1" dirty="0">
                <a:ea typeface="ＭＳ Ｐゴシック" panose="020B0600070205080204" pitchFamily="34" charset="-128"/>
              </a:rPr>
              <a:t>Réseau des facilitateurs </a:t>
            </a:r>
          </a:p>
          <a:p>
            <a:pPr marL="385763" lvl="1" indent="-385763">
              <a:spcAft>
                <a:spcPts val="900"/>
              </a:spcAft>
              <a:buClr>
                <a:schemeClr val="tx1"/>
              </a:buClr>
              <a:buFont typeface="Arial" panose="020B0604020202020204" pitchFamily="34" charset="0"/>
              <a:buAutoNum type="arabicPeriod"/>
            </a:pPr>
            <a:r>
              <a:rPr lang="fr-FR" altLang="fr-FR" sz="2800" b="1" dirty="0">
                <a:ea typeface="ＭＳ Ｐゴシック" panose="020B0600070205080204" pitchFamily="34" charset="-128"/>
              </a:rPr>
              <a:t>Prestation au niveau national</a:t>
            </a:r>
          </a:p>
          <a:p>
            <a:pPr marL="385763" lvl="1" indent="-385763">
              <a:spcAft>
                <a:spcPts val="900"/>
              </a:spcAft>
              <a:buClr>
                <a:schemeClr val="tx1"/>
              </a:buClr>
              <a:buFont typeface="Arial" panose="020B0604020202020204" pitchFamily="34" charset="0"/>
              <a:buAutoNum type="arabicPeriod"/>
            </a:pPr>
            <a:r>
              <a:rPr lang="fr-FR" altLang="fr-FR" sz="2800" b="1" dirty="0">
                <a:ea typeface="ＭＳ Ｐゴシック" panose="020B0600070205080204" pitchFamily="34" charset="-128"/>
              </a:rPr>
              <a:t>Suivi et évaluation</a:t>
            </a:r>
            <a:endParaRPr lang="fr-FR" altLang="fr-FR" sz="2800" b="1" dirty="0">
              <a:ea typeface="ＭＳ Ｐゴシック" panose="020B0600070205080204" pitchFamily="34" charset="-128"/>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13194"/>
          <a:stretch/>
        </p:blipFill>
        <p:spPr>
          <a:xfrm>
            <a:off x="5200393" y="1550655"/>
            <a:ext cx="3016450" cy="3500748"/>
          </a:xfrm>
          <a:prstGeom prst="rect">
            <a:avLst/>
          </a:prstGeom>
        </p:spPr>
      </p:pic>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10" name="Text Placeholder 3"/>
          <p:cNvSpPr>
            <a:spLocks noGrp="1"/>
          </p:cNvSpPr>
          <p:nvPr>
            <p:ph type="body" sz="quarter" idx="14"/>
          </p:nvPr>
        </p:nvSpPr>
        <p:spPr>
          <a:xfrm>
            <a:off x="2435382" y="6430694"/>
            <a:ext cx="4273236" cy="322341"/>
          </a:xfrm>
        </p:spPr>
        <p:txBody>
          <a:bodyPr/>
          <a:lstStyle/>
          <a:p>
            <a:r>
              <a:rPr lang="fr-FR" sz="1200" dirty="0"/>
              <a:t>Septième réunion </a:t>
            </a:r>
            <a:r>
              <a:rPr lang="fr-FR" sz="1200" dirty="0" smtClean="0"/>
              <a:t>de </a:t>
            </a:r>
            <a:r>
              <a:rPr lang="fr-FR" sz="1200" dirty="0"/>
              <a:t>coordination </a:t>
            </a:r>
            <a:r>
              <a:rPr lang="fr-FR" sz="1200" dirty="0" smtClean="0"/>
              <a:t>annuelle des CC2</a:t>
            </a:r>
            <a:endParaRPr lang="fr-FR" dirty="0"/>
          </a:p>
        </p:txBody>
      </p:sp>
      <p:sp>
        <p:nvSpPr>
          <p:cNvPr id="11" name="Text Placeholder 4"/>
          <p:cNvSpPr>
            <a:spLocks noGrp="1"/>
          </p:cNvSpPr>
          <p:nvPr>
            <p:ph type="body" sz="quarter" idx="15"/>
          </p:nvPr>
        </p:nvSpPr>
        <p:spPr>
          <a:xfrm>
            <a:off x="6817360" y="6416144"/>
            <a:ext cx="2298263" cy="322341"/>
          </a:xfrm>
        </p:spPr>
        <p:txBody>
          <a:bodyPr/>
          <a:lstStyle/>
          <a:p>
            <a:r>
              <a:rPr lang="fr-FR" dirty="0"/>
              <a:t> </a:t>
            </a:r>
            <a:r>
              <a:rPr lang="fr-FR" sz="1200" dirty="0"/>
              <a:t>Alger, </a:t>
            </a:r>
            <a:r>
              <a:rPr lang="fr-FR" sz="1200" dirty="0" smtClean="0"/>
              <a:t>2- </a:t>
            </a:r>
            <a:r>
              <a:rPr lang="fr-FR" sz="1200" dirty="0"/>
              <a:t>3 septembre 2019</a:t>
            </a:r>
          </a:p>
        </p:txBody>
      </p:sp>
    </p:spTree>
    <p:extLst>
      <p:ext uri="{BB962C8B-B14F-4D97-AF65-F5344CB8AC3E}">
        <p14:creationId xmlns:p14="http://schemas.microsoft.com/office/powerpoint/2010/main" val="32129257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a:xfrm>
            <a:off x="315677" y="236934"/>
            <a:ext cx="8512645" cy="455408"/>
          </a:xfrm>
        </p:spPr>
        <p:txBody>
          <a:bodyPr/>
          <a:lstStyle/>
          <a:p>
            <a:r>
              <a:rPr lang="en-US" sz="3600" b="1" dirty="0" err="1"/>
              <a:t>Priorité</a:t>
            </a:r>
            <a:r>
              <a:rPr lang="en-US" sz="3600" b="1" dirty="0"/>
              <a:t> </a:t>
            </a:r>
            <a:r>
              <a:rPr lang="en-US" sz="3600" b="1" dirty="0" smtClean="0"/>
              <a:t>1. </a:t>
            </a:r>
            <a:r>
              <a:rPr lang="en-US" sz="3600" b="1" dirty="0" err="1"/>
              <a:t>Renforcement</a:t>
            </a:r>
            <a:r>
              <a:rPr lang="en-US" sz="3600" b="1" dirty="0"/>
              <a:t> des </a:t>
            </a:r>
            <a:r>
              <a:rPr lang="en-US" sz="3600" b="1" dirty="0" err="1"/>
              <a:t>capacités</a:t>
            </a:r>
            <a:r>
              <a:rPr lang="en-US" sz="3600" b="1" dirty="0"/>
              <a:t>. </a:t>
            </a:r>
            <a:r>
              <a:rPr lang="en-US" sz="3200" b="1" dirty="0"/>
              <a:t/>
            </a:r>
            <a:br>
              <a:rPr lang="en-US" sz="3200" b="1" dirty="0"/>
            </a:br>
            <a:endParaRPr lang="fr-FR" sz="3200" b="1"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1019294" y="1644507"/>
            <a:ext cx="4122976" cy="3970318"/>
          </a:xfrm>
          <a:prstGeom prst="rect">
            <a:avLst/>
          </a:prstGeom>
        </p:spPr>
        <p:txBody>
          <a:bodyPr wrap="square">
            <a:spAutoFit/>
          </a:bodyPr>
          <a:lstStyle/>
          <a:p>
            <a:r>
              <a:rPr lang="fr-FR" sz="2800" dirty="0"/>
              <a:t>Ce qui est nouveau?</a:t>
            </a:r>
          </a:p>
          <a:p>
            <a:endParaRPr lang="fr-FR" sz="2800" dirty="0"/>
          </a:p>
          <a:p>
            <a:pPr marL="457200" indent="-457200">
              <a:buFont typeface="Arial" panose="020B0604020202020204" pitchFamily="34" charset="0"/>
              <a:buChar char="•"/>
            </a:pPr>
            <a:r>
              <a:rPr lang="fr-FR" sz="2800" dirty="0"/>
              <a:t>Construire des réseaux nationaux de formateurs</a:t>
            </a:r>
          </a:p>
          <a:p>
            <a:pPr marL="457200" indent="-457200">
              <a:buFont typeface="Arial" panose="020B0604020202020204" pitchFamily="34" charset="0"/>
              <a:buChar char="•"/>
            </a:pPr>
            <a:r>
              <a:rPr lang="fr-FR" sz="2800" dirty="0"/>
              <a:t>Des partenariats plus forts avec les institutions concernées au niveau national</a:t>
            </a:r>
            <a:endParaRPr lang="en-GB" sz="2400" dirty="0"/>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10" name="Text Placeholder 3"/>
          <p:cNvSpPr>
            <a:spLocks noGrp="1"/>
          </p:cNvSpPr>
          <p:nvPr>
            <p:ph type="body" sz="quarter" idx="14"/>
          </p:nvPr>
        </p:nvSpPr>
        <p:spPr>
          <a:xfrm>
            <a:off x="2435382" y="6430694"/>
            <a:ext cx="4273236" cy="322341"/>
          </a:xfrm>
        </p:spPr>
        <p:txBody>
          <a:bodyPr/>
          <a:lstStyle/>
          <a:p>
            <a:r>
              <a:rPr lang="fr-FR" sz="1200" dirty="0"/>
              <a:t>Septième réunion </a:t>
            </a:r>
            <a:r>
              <a:rPr lang="fr-FR" sz="1200" dirty="0" smtClean="0"/>
              <a:t>de </a:t>
            </a:r>
            <a:r>
              <a:rPr lang="fr-FR" sz="1200" dirty="0"/>
              <a:t>coordination </a:t>
            </a:r>
            <a:r>
              <a:rPr lang="fr-FR" sz="1200" dirty="0" smtClean="0"/>
              <a:t>annuelle des CC2</a:t>
            </a:r>
            <a:endParaRPr lang="fr-FR" dirty="0"/>
          </a:p>
        </p:txBody>
      </p:sp>
      <p:sp>
        <p:nvSpPr>
          <p:cNvPr id="11" name="Text Placeholder 4"/>
          <p:cNvSpPr>
            <a:spLocks noGrp="1"/>
          </p:cNvSpPr>
          <p:nvPr>
            <p:ph type="body" sz="quarter" idx="15"/>
          </p:nvPr>
        </p:nvSpPr>
        <p:spPr>
          <a:xfrm>
            <a:off x="6817360" y="6416144"/>
            <a:ext cx="2298263" cy="322341"/>
          </a:xfrm>
        </p:spPr>
        <p:txBody>
          <a:bodyPr/>
          <a:lstStyle/>
          <a:p>
            <a:r>
              <a:rPr lang="fr-FR" dirty="0"/>
              <a:t> </a:t>
            </a:r>
            <a:r>
              <a:rPr lang="fr-FR" sz="1200" dirty="0"/>
              <a:t>Alger, </a:t>
            </a:r>
            <a:r>
              <a:rPr lang="fr-FR" sz="1200" dirty="0" smtClean="0"/>
              <a:t>2- </a:t>
            </a:r>
            <a:r>
              <a:rPr lang="fr-FR" sz="1200" dirty="0"/>
              <a:t>3 septembre 2019</a:t>
            </a: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6842" y="1350311"/>
            <a:ext cx="2109369" cy="4558710"/>
          </a:xfrm>
          <a:prstGeom prst="rect">
            <a:avLst/>
          </a:prstGeom>
        </p:spPr>
      </p:pic>
    </p:spTree>
    <p:extLst>
      <p:ext uri="{BB962C8B-B14F-4D97-AF65-F5344CB8AC3E}">
        <p14:creationId xmlns:p14="http://schemas.microsoft.com/office/powerpoint/2010/main" val="25358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4953" y="117940"/>
            <a:ext cx="8512645" cy="455408"/>
          </a:xfrm>
        </p:spPr>
        <p:txBody>
          <a:bodyPr/>
          <a:lstStyle/>
          <a:p>
            <a:r>
              <a:rPr lang="fr-FR" sz="2800" b="1" dirty="0"/>
              <a:t>Constitution de réseaux dans l’enseignement supérieur</a:t>
            </a:r>
            <a:endParaRPr lang="en-GB" sz="2800" b="1" dirty="0"/>
          </a:p>
        </p:txBody>
      </p:sp>
      <p:sp>
        <p:nvSpPr>
          <p:cNvPr id="7" name="Text Placeholder 2"/>
          <p:cNvSpPr>
            <a:spLocks noGrp="1"/>
          </p:cNvSpPr>
          <p:nvPr>
            <p:ph type="body" sz="quarter" idx="16"/>
          </p:nvPr>
        </p:nvSpPr>
        <p:spPr>
          <a:xfrm>
            <a:off x="252170" y="1251661"/>
            <a:ext cx="4591679" cy="5140820"/>
          </a:xfrm>
        </p:spPr>
        <p:txBody>
          <a:bodyPr/>
          <a:lstStyle/>
          <a:p>
            <a:pPr marL="342900" indent="-342900">
              <a:buFont typeface="Arial" panose="020B0604020202020204" pitchFamily="34" charset="0"/>
              <a:buChar char="•"/>
            </a:pPr>
            <a:r>
              <a:rPr lang="fr-FR" sz="2400" b="0" dirty="0"/>
              <a:t>Les établissements de l’enseignement supérieur forment les futurs décideurs, planificateurs et administrateurs</a:t>
            </a:r>
          </a:p>
          <a:p>
            <a:pPr marL="342900" indent="-342900">
              <a:buFont typeface="Arial" panose="020B0604020202020204" pitchFamily="34" charset="0"/>
              <a:buChar char="•"/>
            </a:pPr>
            <a:r>
              <a:rPr lang="fr-FR" sz="2400" b="0" dirty="0"/>
              <a:t>L’enseignement relatif au patrimoine culturel immatériel apparaît largement dispersé entre différentes disciplines</a:t>
            </a:r>
          </a:p>
          <a:p>
            <a:pPr marL="342900" indent="-342900">
              <a:buFont typeface="Arial" panose="020B0604020202020204" pitchFamily="34" charset="0"/>
              <a:buChar char="•"/>
            </a:pPr>
            <a:r>
              <a:rPr lang="fr-FR" sz="2400" b="0" dirty="0"/>
              <a:t>L’UNESCO réalise des enquêtes et encourage les activités en réseau dans différentes régions</a:t>
            </a:r>
          </a:p>
          <a:p>
            <a:endParaRPr lang="en-US" sz="2400" b="0" dirty="0" smtClean="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500" t="7467"/>
          <a:stretch/>
        </p:blipFill>
        <p:spPr>
          <a:xfrm>
            <a:off x="-6169227" y="4575629"/>
            <a:ext cx="4334391" cy="31171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147240" y="2047244"/>
            <a:ext cx="5158497" cy="2980209"/>
          </a:xfrm>
          <a:prstGeom prst="rect">
            <a:avLst/>
          </a:prstGeom>
        </p:spPr>
      </p:pic>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endParaRPr lang="en-US"/>
          </a:p>
        </p:txBody>
      </p:sp>
      <p:sp>
        <p:nvSpPr>
          <p:cNvPr id="10" name="Text Placeholder 3"/>
          <p:cNvSpPr txBox="1">
            <a:spLocks/>
          </p:cNvSpPr>
          <p:nvPr/>
        </p:nvSpPr>
        <p:spPr>
          <a:xfrm>
            <a:off x="2435382" y="6430694"/>
            <a:ext cx="4273236" cy="32234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9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smtClean="0"/>
              <a:t>Septième réunion de coordination annuelle des CC2</a:t>
            </a:r>
            <a:endParaRPr lang="fr-FR" dirty="0"/>
          </a:p>
        </p:txBody>
      </p:sp>
      <p:sp>
        <p:nvSpPr>
          <p:cNvPr id="11" name="Text Placeholder 4"/>
          <p:cNvSpPr txBox="1">
            <a:spLocks/>
          </p:cNvSpPr>
          <p:nvPr/>
        </p:nvSpPr>
        <p:spPr>
          <a:xfrm>
            <a:off x="6817360" y="6416144"/>
            <a:ext cx="2298263" cy="322341"/>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9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mtClean="0"/>
              <a:t> </a:t>
            </a:r>
            <a:r>
              <a:rPr lang="fr-FR" sz="1200" smtClean="0"/>
              <a:t>Alger, 2- 3 septembre 2019</a:t>
            </a:r>
            <a:endParaRPr lang="fr-FR" sz="1200" dirty="0"/>
          </a:p>
        </p:txBody>
      </p:sp>
    </p:spTree>
    <p:extLst>
      <p:ext uri="{BB962C8B-B14F-4D97-AF65-F5344CB8AC3E}">
        <p14:creationId xmlns:p14="http://schemas.microsoft.com/office/powerpoint/2010/main" val="6719505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600" b="1" dirty="0" err="1"/>
              <a:t>Renforcement</a:t>
            </a:r>
            <a:r>
              <a:rPr lang="en-US" sz="3600" b="1" dirty="0"/>
              <a:t> des </a:t>
            </a:r>
            <a:r>
              <a:rPr lang="en-US" sz="3600" b="1" dirty="0" err="1"/>
              <a:t>capacités</a:t>
            </a:r>
            <a:endParaRPr lang="fr-FR" sz="3200" b="1"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655502" y="1101061"/>
            <a:ext cx="7731414" cy="5447645"/>
          </a:xfrm>
          <a:prstGeom prst="rect">
            <a:avLst/>
          </a:prstGeom>
        </p:spPr>
        <p:txBody>
          <a:bodyPr wrap="square">
            <a:spAutoFit/>
          </a:bodyPr>
          <a:lstStyle/>
          <a:p>
            <a:r>
              <a:rPr lang="en-GB" sz="2800" b="1" i="1" dirty="0" err="1"/>
              <a:t>Réalisations</a:t>
            </a:r>
            <a:r>
              <a:rPr lang="en-GB" sz="2800" b="1" i="1" dirty="0"/>
              <a:t> </a:t>
            </a:r>
            <a:r>
              <a:rPr lang="en-GB" sz="2800" b="1" i="1" dirty="0" err="1" smtClean="0"/>
              <a:t>récentes</a:t>
            </a:r>
            <a:endParaRPr lang="en-GB" sz="2800" b="1" i="1" dirty="0" smtClean="0"/>
          </a:p>
          <a:p>
            <a:pPr marL="457200" indent="-457200">
              <a:buFont typeface="Arial" panose="020B0604020202020204" pitchFamily="34" charset="0"/>
              <a:buChar char="•"/>
            </a:pPr>
            <a:r>
              <a:rPr lang="fr-FR" sz="2800" dirty="0"/>
              <a:t>Publication de la </a:t>
            </a:r>
            <a:r>
              <a:rPr lang="fr-FR" sz="2800" dirty="0" smtClean="0"/>
              <a:t>boîte </a:t>
            </a:r>
            <a:r>
              <a:rPr lang="fr-FR" sz="2800" dirty="0"/>
              <a:t>à outils sur le développement durable et le PCI</a:t>
            </a:r>
          </a:p>
          <a:p>
            <a:pPr marL="457200" indent="-457200">
              <a:buFont typeface="Arial" panose="020B0604020202020204" pitchFamily="34" charset="0"/>
              <a:buChar char="•"/>
            </a:pPr>
            <a:r>
              <a:rPr lang="fr-FR" sz="2800" dirty="0"/>
              <a:t>Élargissement du réseau de facilitateurs en Asie centrale et en </a:t>
            </a:r>
            <a:r>
              <a:rPr lang="fr-FR" sz="2800" dirty="0" smtClean="0"/>
              <a:t>Afrique</a:t>
            </a:r>
          </a:p>
          <a:p>
            <a:endParaRPr lang="en-GB" sz="1600" dirty="0" smtClean="0"/>
          </a:p>
          <a:p>
            <a:pPr marL="342900" indent="-342900">
              <a:buFont typeface="Arial" panose="020B0604020202020204" pitchFamily="34" charset="0"/>
              <a:buChar char="•"/>
            </a:pPr>
            <a:r>
              <a:rPr lang="fr-FR" sz="2800" dirty="0" err="1"/>
              <a:t>Etude</a:t>
            </a:r>
            <a:r>
              <a:rPr lang="fr-FR" sz="2800" dirty="0"/>
              <a:t> de faisabilité sur la durabilité du programme </a:t>
            </a:r>
            <a:r>
              <a:rPr lang="fr-FR" sz="2800" dirty="0" smtClean="0"/>
              <a:t>CAP </a:t>
            </a:r>
            <a:r>
              <a:rPr lang="fr-FR" sz="2800" dirty="0"/>
              <a:t>(en cours): un rôle renforcé des </a:t>
            </a:r>
            <a:r>
              <a:rPr lang="fr-FR" sz="2800" dirty="0" smtClean="0"/>
              <a:t>CC2</a:t>
            </a:r>
            <a:endParaRPr lang="fr-FR" sz="2800" dirty="0"/>
          </a:p>
          <a:p>
            <a:pPr marL="342900" indent="-342900">
              <a:buFont typeface="Arial" panose="020B0604020202020204" pitchFamily="34" charset="0"/>
              <a:buChar char="•"/>
            </a:pPr>
            <a:r>
              <a:rPr lang="fr-FR" sz="2800" dirty="0"/>
              <a:t>Travaux en cours sur le développement de </a:t>
            </a:r>
            <a:r>
              <a:rPr lang="fr-FR" sz="2800" dirty="0" smtClean="0"/>
              <a:t>CAP pour </a:t>
            </a:r>
            <a:r>
              <a:rPr lang="fr-FR" sz="2800" dirty="0"/>
              <a:t>les priorités émergentes (rapports périodiques, INV dans les villes, urgences,…)</a:t>
            </a:r>
            <a:endParaRPr lang="en-GB" sz="3200" dirty="0" smtClean="0"/>
          </a:p>
          <a:p>
            <a:pPr marL="342900" indent="-342900">
              <a:buFont typeface="Arial" panose="020B0604020202020204" pitchFamily="34" charset="0"/>
              <a:buChar char="•"/>
            </a:pPr>
            <a:endParaRPr lang="en-GB" sz="2400" dirty="0"/>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10" name="Text Placeholder 3"/>
          <p:cNvSpPr>
            <a:spLocks noGrp="1"/>
          </p:cNvSpPr>
          <p:nvPr>
            <p:ph type="body" sz="quarter" idx="14"/>
          </p:nvPr>
        </p:nvSpPr>
        <p:spPr>
          <a:xfrm>
            <a:off x="2435382" y="6430694"/>
            <a:ext cx="4273236" cy="322341"/>
          </a:xfrm>
        </p:spPr>
        <p:txBody>
          <a:bodyPr/>
          <a:lstStyle/>
          <a:p>
            <a:r>
              <a:rPr lang="fr-FR" sz="1200" dirty="0"/>
              <a:t>Septième réunion </a:t>
            </a:r>
            <a:r>
              <a:rPr lang="fr-FR" sz="1200" dirty="0" smtClean="0"/>
              <a:t>de </a:t>
            </a:r>
            <a:r>
              <a:rPr lang="fr-FR" sz="1200" dirty="0"/>
              <a:t>coordination </a:t>
            </a:r>
            <a:r>
              <a:rPr lang="fr-FR" sz="1200" dirty="0" smtClean="0"/>
              <a:t>annuelle des CC2</a:t>
            </a:r>
            <a:endParaRPr lang="fr-FR" dirty="0"/>
          </a:p>
        </p:txBody>
      </p:sp>
      <p:sp>
        <p:nvSpPr>
          <p:cNvPr id="11" name="Text Placeholder 4"/>
          <p:cNvSpPr>
            <a:spLocks noGrp="1"/>
          </p:cNvSpPr>
          <p:nvPr>
            <p:ph type="body" sz="quarter" idx="15"/>
          </p:nvPr>
        </p:nvSpPr>
        <p:spPr>
          <a:xfrm>
            <a:off x="6817360" y="6416144"/>
            <a:ext cx="2298263" cy="322341"/>
          </a:xfrm>
        </p:spPr>
        <p:txBody>
          <a:bodyPr/>
          <a:lstStyle/>
          <a:p>
            <a:r>
              <a:rPr lang="fr-FR" dirty="0"/>
              <a:t> </a:t>
            </a:r>
            <a:r>
              <a:rPr lang="fr-FR" sz="1200" dirty="0"/>
              <a:t>Alger, </a:t>
            </a:r>
            <a:r>
              <a:rPr lang="fr-FR" sz="1200" dirty="0" smtClean="0"/>
              <a:t>2- </a:t>
            </a:r>
            <a:r>
              <a:rPr lang="fr-FR" sz="1200" dirty="0"/>
              <a:t>3 septembre 2019</a:t>
            </a:r>
          </a:p>
        </p:txBody>
      </p:sp>
    </p:spTree>
    <p:extLst>
      <p:ext uri="{BB962C8B-B14F-4D97-AF65-F5344CB8AC3E}">
        <p14:creationId xmlns:p14="http://schemas.microsoft.com/office/powerpoint/2010/main" val="32311129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a:xfrm>
            <a:off x="315670" y="196727"/>
            <a:ext cx="8512645" cy="455408"/>
          </a:xfrm>
        </p:spPr>
        <p:txBody>
          <a:bodyPr/>
          <a:lstStyle/>
          <a:p>
            <a:r>
              <a:rPr lang="en-US" sz="3600" b="1" dirty="0" err="1"/>
              <a:t>Priorité</a:t>
            </a:r>
            <a:r>
              <a:rPr lang="en-US" sz="3600" b="1" dirty="0"/>
              <a:t> </a:t>
            </a:r>
            <a:r>
              <a:rPr lang="en-US" sz="3600" b="1" dirty="0" smtClean="0"/>
              <a:t>2 - </a:t>
            </a:r>
            <a:r>
              <a:rPr lang="en-US" sz="3600" b="1" dirty="0"/>
              <a:t>PCI et </a:t>
            </a:r>
            <a:r>
              <a:rPr lang="en-US" sz="3600" b="1" dirty="0" err="1"/>
              <a:t>éducation</a:t>
            </a:r>
            <a:r>
              <a:rPr lang="en-US" sz="3600" b="1" dirty="0"/>
              <a:t>. </a:t>
            </a:r>
            <a:r>
              <a:rPr lang="en-US" sz="3600" b="1" dirty="0" err="1" smtClean="0"/>
              <a:t>Contexte</a:t>
            </a:r>
            <a:r>
              <a:rPr lang="en-US" sz="3600" b="1" dirty="0" smtClean="0"/>
              <a:t>.</a:t>
            </a:r>
            <a:r>
              <a:rPr lang="en-US" sz="3600" b="1" dirty="0"/>
              <a:t/>
            </a:r>
            <a:br>
              <a:rPr lang="en-US" sz="3600" b="1" dirty="0"/>
            </a:br>
            <a:endParaRPr lang="fr-FR" sz="3600" b="1"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3909360" y="971899"/>
            <a:ext cx="5102560" cy="4755148"/>
          </a:xfrm>
          <a:prstGeom prst="rect">
            <a:avLst/>
          </a:prstGeom>
        </p:spPr>
        <p:txBody>
          <a:bodyPr wrap="square">
            <a:spAutoFit/>
          </a:bodyPr>
          <a:lstStyle/>
          <a:p>
            <a:pPr marL="176213" indent="-176213">
              <a:spcAft>
                <a:spcPts val="900"/>
              </a:spcAft>
              <a:buClr>
                <a:schemeClr val="tx1"/>
              </a:buClr>
              <a:buFont typeface="Arial" panose="020B0604020202020204" pitchFamily="34" charset="0"/>
              <a:buChar char="•"/>
            </a:pPr>
            <a:r>
              <a:rPr lang="fr-FR" sz="2400" dirty="0">
                <a:cs typeface="Arial" panose="020B0604020202020204" pitchFamily="34" charset="0"/>
              </a:rPr>
              <a:t>La transmission est souvent interrompue pour plusieurs raisons, y compris par le biais des systèmes éducatifs</a:t>
            </a:r>
          </a:p>
          <a:p>
            <a:pPr marL="176213" indent="-176213">
              <a:spcAft>
                <a:spcPts val="900"/>
              </a:spcAft>
              <a:buClr>
                <a:schemeClr val="tx1"/>
              </a:buClr>
              <a:buFont typeface="Arial" panose="020B0604020202020204" pitchFamily="34" charset="0"/>
              <a:buChar char="•"/>
            </a:pPr>
            <a:r>
              <a:rPr lang="fr-FR" sz="2400" dirty="0">
                <a:cs typeface="Arial" panose="020B0604020202020204" pitchFamily="34" charset="0"/>
              </a:rPr>
              <a:t>L'éducation cherche des moyens de faciliter un apprentissage pertinent et significatif, de relever les défis du développement et de promouvoir la compréhension mutuelle</a:t>
            </a:r>
          </a:p>
          <a:p>
            <a:pPr marL="176213" indent="-176213">
              <a:spcAft>
                <a:spcPts val="900"/>
              </a:spcAft>
              <a:buClr>
                <a:schemeClr val="tx1"/>
              </a:buClr>
              <a:buFont typeface="Arial" panose="020B0604020202020204" pitchFamily="34" charset="0"/>
              <a:buChar char="•"/>
            </a:pPr>
            <a:r>
              <a:rPr lang="fr-FR" sz="2400" dirty="0">
                <a:cs typeface="Arial" panose="020B0604020202020204" pitchFamily="34" charset="0"/>
              </a:rPr>
              <a:t>Ainsi, </a:t>
            </a:r>
            <a:r>
              <a:rPr lang="fr-FR" sz="2400" b="1" u="sng" dirty="0">
                <a:solidFill>
                  <a:srgbClr val="0070C0"/>
                </a:solidFill>
                <a:cs typeface="Arial" panose="020B0604020202020204" pitchFamily="34" charset="0"/>
              </a:rPr>
              <a:t>les écoles et les programmes d’éducation non </a:t>
            </a:r>
            <a:r>
              <a:rPr lang="fr-FR" sz="2400" b="1" u="sng" dirty="0" smtClean="0">
                <a:solidFill>
                  <a:srgbClr val="0070C0"/>
                </a:solidFill>
                <a:cs typeface="Arial" panose="020B0604020202020204" pitchFamily="34" charset="0"/>
              </a:rPr>
              <a:t>formels </a:t>
            </a:r>
            <a:r>
              <a:rPr lang="fr-FR" sz="2400" b="1" u="sng" dirty="0">
                <a:solidFill>
                  <a:srgbClr val="0070C0"/>
                </a:solidFill>
                <a:cs typeface="Arial" panose="020B0604020202020204" pitchFamily="34" charset="0"/>
              </a:rPr>
              <a:t>peuvent être des lieux de transmission</a:t>
            </a:r>
            <a:endParaRPr lang="en-GB" sz="2400" b="1" u="sng" dirty="0">
              <a:solidFill>
                <a:srgbClr val="0070C0"/>
              </a:solidFill>
              <a:cs typeface="Arial" panose="020B0604020202020204" pitchFamily="34" charset="0"/>
            </a:endParaRPr>
          </a:p>
        </p:txBody>
      </p:sp>
      <p:pic>
        <p:nvPicPr>
          <p:cNvPr id="8" name="Picture 2" descr="https://ich.unesco.org/img/photo/thumb/10264-BIG.jpg"/>
          <p:cNvPicPr>
            <a:picLocks noChangeAspect="1" noChangeArrowheads="1"/>
          </p:cNvPicPr>
          <p:nvPr/>
        </p:nvPicPr>
        <p:blipFill rotWithShape="1">
          <a:blip r:embed="rId2">
            <a:extLst>
              <a:ext uri="{28A0092B-C50C-407E-A947-70E740481C1C}">
                <a14:useLocalDpi xmlns:a14="http://schemas.microsoft.com/office/drawing/2010/main" val="0"/>
              </a:ext>
            </a:extLst>
          </a:blip>
          <a:srcRect r="1915"/>
          <a:stretch/>
        </p:blipFill>
        <p:spPr bwMode="auto">
          <a:xfrm>
            <a:off x="910263" y="1088159"/>
            <a:ext cx="2416834" cy="1848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ich.unesco.org/img/photo/thumb/07922-BIG.jpg"/>
          <p:cNvPicPr>
            <a:picLocks noChangeAspect="1" noChangeArrowheads="1"/>
          </p:cNvPicPr>
          <p:nvPr/>
        </p:nvPicPr>
        <p:blipFill rotWithShape="1">
          <a:blip r:embed="rId3">
            <a:extLst>
              <a:ext uri="{28A0092B-C50C-407E-A947-70E740481C1C}">
                <a14:useLocalDpi xmlns:a14="http://schemas.microsoft.com/office/drawing/2010/main" val="0"/>
              </a:ext>
            </a:extLst>
          </a:blip>
          <a:srcRect b="4715"/>
          <a:stretch/>
        </p:blipFill>
        <p:spPr bwMode="auto">
          <a:xfrm>
            <a:off x="907799" y="3660744"/>
            <a:ext cx="2409431" cy="180451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12" name="Text Placeholder 3"/>
          <p:cNvSpPr>
            <a:spLocks noGrp="1"/>
          </p:cNvSpPr>
          <p:nvPr>
            <p:ph type="body" sz="quarter" idx="14"/>
          </p:nvPr>
        </p:nvSpPr>
        <p:spPr>
          <a:xfrm>
            <a:off x="2435382" y="6430694"/>
            <a:ext cx="4273236" cy="322341"/>
          </a:xfrm>
        </p:spPr>
        <p:txBody>
          <a:bodyPr/>
          <a:lstStyle/>
          <a:p>
            <a:r>
              <a:rPr lang="fr-FR" sz="1200" dirty="0"/>
              <a:t>Septième réunion </a:t>
            </a:r>
            <a:r>
              <a:rPr lang="fr-FR" sz="1200" dirty="0" smtClean="0"/>
              <a:t>de </a:t>
            </a:r>
            <a:r>
              <a:rPr lang="fr-FR" sz="1200" dirty="0"/>
              <a:t>coordination </a:t>
            </a:r>
            <a:r>
              <a:rPr lang="fr-FR" sz="1200" dirty="0" smtClean="0"/>
              <a:t>annuelle des CC2</a:t>
            </a:r>
            <a:endParaRPr lang="fr-FR" dirty="0"/>
          </a:p>
        </p:txBody>
      </p:sp>
      <p:sp>
        <p:nvSpPr>
          <p:cNvPr id="13" name="Text Placeholder 4"/>
          <p:cNvSpPr>
            <a:spLocks noGrp="1"/>
          </p:cNvSpPr>
          <p:nvPr>
            <p:ph type="body" sz="quarter" idx="15"/>
          </p:nvPr>
        </p:nvSpPr>
        <p:spPr>
          <a:xfrm>
            <a:off x="6817360" y="6416144"/>
            <a:ext cx="2298263" cy="322341"/>
          </a:xfrm>
        </p:spPr>
        <p:txBody>
          <a:bodyPr/>
          <a:lstStyle/>
          <a:p>
            <a:r>
              <a:rPr lang="fr-FR" dirty="0"/>
              <a:t> </a:t>
            </a:r>
            <a:r>
              <a:rPr lang="fr-FR" sz="1200" dirty="0"/>
              <a:t>Alger, </a:t>
            </a:r>
            <a:r>
              <a:rPr lang="fr-FR" sz="1200" dirty="0" smtClean="0"/>
              <a:t>2- </a:t>
            </a:r>
            <a:r>
              <a:rPr lang="fr-FR" sz="1200" dirty="0"/>
              <a:t>3 septembre 2019</a:t>
            </a:r>
          </a:p>
        </p:txBody>
      </p:sp>
    </p:spTree>
    <p:extLst>
      <p:ext uri="{BB962C8B-B14F-4D97-AF65-F5344CB8AC3E}">
        <p14:creationId xmlns:p14="http://schemas.microsoft.com/office/powerpoint/2010/main" val="18559875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a:xfrm>
            <a:off x="315670" y="196727"/>
            <a:ext cx="8512645" cy="455408"/>
          </a:xfrm>
        </p:spPr>
        <p:txBody>
          <a:bodyPr/>
          <a:lstStyle/>
          <a:p>
            <a:r>
              <a:rPr lang="en-US" sz="3600" b="1" dirty="0"/>
              <a:t>PCI et </a:t>
            </a:r>
            <a:r>
              <a:rPr lang="en-US" sz="3600" b="1" dirty="0" err="1"/>
              <a:t>éducation</a:t>
            </a:r>
            <a:r>
              <a:rPr lang="en-US" sz="3600" b="1" dirty="0"/>
              <a:t/>
            </a:r>
            <a:br>
              <a:rPr lang="en-US" sz="3600" b="1" dirty="0"/>
            </a:br>
            <a:endParaRPr lang="fr-FR" sz="3600" b="1"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12" name="Content Placeholder 2"/>
          <p:cNvSpPr txBox="1">
            <a:spLocks/>
          </p:cNvSpPr>
          <p:nvPr/>
        </p:nvSpPr>
        <p:spPr>
          <a:xfrm>
            <a:off x="216693" y="1142339"/>
            <a:ext cx="6378784" cy="4791101"/>
          </a:xfr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indent="-268288">
              <a:lnSpc>
                <a:spcPct val="120000"/>
              </a:lnSpc>
              <a:spcAft>
                <a:spcPts val="2400"/>
              </a:spcAft>
              <a:buClr>
                <a:schemeClr val="tx1"/>
              </a:buClr>
            </a:pPr>
            <a:r>
              <a:rPr lang="fr-FR" sz="3375" b="1" dirty="0" smtClean="0">
                <a:cs typeface="Arial" panose="020B0604020202020204" pitchFamily="34" charset="0"/>
              </a:rPr>
              <a:t>Répond à la mesure </a:t>
            </a:r>
            <a:r>
              <a:rPr lang="fr-FR" sz="3375" b="1" dirty="0">
                <a:cs typeface="Arial" panose="020B0604020202020204" pitchFamily="34" charset="0"/>
              </a:rPr>
              <a:t>de sauvegarde essentielle </a:t>
            </a:r>
            <a:r>
              <a:rPr lang="fr-FR" sz="3375" dirty="0">
                <a:cs typeface="Arial" panose="020B0604020202020204" pitchFamily="34" charset="0"/>
              </a:rPr>
              <a:t>de la Convention, à savoir la transmission du patrimoine culturel immatériel </a:t>
            </a:r>
            <a:r>
              <a:rPr lang="fr-FR" sz="3375" dirty="0" smtClean="0">
                <a:cs typeface="Arial" panose="020B0604020202020204" pitchFamily="34" charset="0"/>
              </a:rPr>
              <a:t>« à travers l’éducation </a:t>
            </a:r>
            <a:r>
              <a:rPr lang="fr-FR" sz="3375" dirty="0">
                <a:cs typeface="Arial" panose="020B0604020202020204" pitchFamily="34" charset="0"/>
              </a:rPr>
              <a:t>formelle et non formelle» </a:t>
            </a:r>
            <a:r>
              <a:rPr lang="fr-FR" sz="3375" dirty="0" smtClean="0">
                <a:cs typeface="Arial" panose="020B0604020202020204" pitchFamily="34" charset="0"/>
              </a:rPr>
              <a:t>(articles </a:t>
            </a:r>
            <a:r>
              <a:rPr lang="fr-FR" sz="3375" dirty="0">
                <a:cs typeface="Arial" panose="020B0604020202020204" pitchFamily="34" charset="0"/>
              </a:rPr>
              <a:t>2.3 et 14</a:t>
            </a:r>
            <a:r>
              <a:rPr lang="fr-FR" sz="3375" dirty="0" smtClean="0">
                <a:cs typeface="Arial" panose="020B0604020202020204" pitchFamily="34" charset="0"/>
              </a:rPr>
              <a:t>).</a:t>
            </a:r>
          </a:p>
          <a:p>
            <a:pPr marL="268288" indent="-268288">
              <a:lnSpc>
                <a:spcPct val="120000"/>
              </a:lnSpc>
              <a:spcAft>
                <a:spcPts val="2400"/>
              </a:spcAft>
              <a:buClr>
                <a:schemeClr val="tx1"/>
              </a:buClr>
            </a:pPr>
            <a:r>
              <a:rPr lang="en-GB" sz="3375" dirty="0" smtClean="0">
                <a:cs typeface="Arial" panose="020B0604020202020204" pitchFamily="34" charset="0"/>
              </a:rPr>
              <a:t> </a:t>
            </a:r>
            <a:r>
              <a:rPr lang="fr-FR" altLang="en-US" sz="3375" b="1" dirty="0">
                <a:cs typeface="Arial" panose="020B0604020202020204" pitchFamily="34" charset="0"/>
              </a:rPr>
              <a:t>En ligne avec le nouvel accent mis sur la pertinence dans l'éducation </a:t>
            </a:r>
            <a:r>
              <a:rPr lang="fr-FR" altLang="en-US" sz="3375" dirty="0">
                <a:cs typeface="Arial" panose="020B0604020202020204" pitchFamily="34" charset="0"/>
              </a:rPr>
              <a:t>et</a:t>
            </a:r>
            <a:r>
              <a:rPr lang="fr-FR" altLang="en-US" sz="3375" b="1" dirty="0">
                <a:cs typeface="Arial" panose="020B0604020202020204" pitchFamily="34" charset="0"/>
              </a:rPr>
              <a:t> la reconnaissance de l'importance de la culture dans la cible 4.7 </a:t>
            </a:r>
            <a:endParaRPr lang="fr-FR" altLang="en-US" sz="3375" b="1" dirty="0" smtClean="0">
              <a:cs typeface="Arial" panose="020B0604020202020204" pitchFamily="34" charset="0"/>
            </a:endParaRPr>
          </a:p>
          <a:p>
            <a:pPr marL="725488" lvl="1" indent="-268288">
              <a:lnSpc>
                <a:spcPct val="120000"/>
              </a:lnSpc>
              <a:spcAft>
                <a:spcPts val="2400"/>
              </a:spcAft>
              <a:buClr>
                <a:schemeClr val="tx1"/>
              </a:buClr>
            </a:pPr>
            <a:r>
              <a:rPr lang="en-GB" sz="2975" dirty="0" smtClean="0">
                <a:cs typeface="Arial" panose="020B0604020202020204" pitchFamily="34" charset="0"/>
              </a:rPr>
              <a:t>‘…</a:t>
            </a:r>
            <a:r>
              <a:rPr lang="fr-FR" sz="2975" dirty="0">
                <a:cs typeface="Arial" panose="020B0604020202020204" pitchFamily="34" charset="0"/>
              </a:rPr>
              <a:t> promotion d’une culture de la paix et de la non-violence, de la citoyenneté mondiale et de la valorisation de la diversité culturelle et de la contribution de la culture au développement durable</a:t>
            </a:r>
            <a:r>
              <a:rPr lang="en-GB" sz="2975" dirty="0" smtClean="0">
                <a:cs typeface="Arial" panose="020B0604020202020204" pitchFamily="34" charset="0"/>
              </a:rPr>
              <a:t>.’</a:t>
            </a:r>
            <a:endParaRPr lang="en-GB" sz="1850" dirty="0" smtClean="0">
              <a:latin typeface="Arial" panose="020B0604020202020204" pitchFamily="34" charset="0"/>
              <a:cs typeface="Arial" panose="020B0604020202020204" pitchFamily="34" charset="0"/>
            </a:endParaRPr>
          </a:p>
          <a:p>
            <a:pPr>
              <a:spcAft>
                <a:spcPts val="900"/>
              </a:spcAft>
            </a:pPr>
            <a:endParaRPr lang="en-GB" dirty="0"/>
          </a:p>
        </p:txBody>
      </p:sp>
      <p:sp>
        <p:nvSpPr>
          <p:cNvPr id="4" name="Text Placeholder 3"/>
          <p:cNvSpPr>
            <a:spLocks noGrp="1"/>
          </p:cNvSpPr>
          <p:nvPr>
            <p:ph type="body" sz="quarter" idx="14"/>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sp>
        <p:nvSpPr>
          <p:cNvPr id="13" name="Text Placeholder 3"/>
          <p:cNvSpPr>
            <a:spLocks noGrp="1"/>
          </p:cNvSpPr>
          <p:nvPr>
            <p:ph type="body" sz="quarter" idx="14"/>
          </p:nvPr>
        </p:nvSpPr>
        <p:spPr>
          <a:xfrm>
            <a:off x="2435382" y="6430694"/>
            <a:ext cx="4273236" cy="322341"/>
          </a:xfrm>
        </p:spPr>
        <p:txBody>
          <a:bodyPr/>
          <a:lstStyle/>
          <a:p>
            <a:r>
              <a:rPr lang="fr-FR" sz="1200" dirty="0"/>
              <a:t>Septième réunion </a:t>
            </a:r>
            <a:r>
              <a:rPr lang="fr-FR" sz="1200" dirty="0" smtClean="0"/>
              <a:t>de </a:t>
            </a:r>
            <a:r>
              <a:rPr lang="fr-FR" sz="1200" dirty="0"/>
              <a:t>coordination </a:t>
            </a:r>
            <a:r>
              <a:rPr lang="fr-FR" sz="1200" dirty="0" smtClean="0"/>
              <a:t>annuelle des CC2</a:t>
            </a:r>
            <a:endParaRPr lang="fr-FR" dirty="0"/>
          </a:p>
        </p:txBody>
      </p:sp>
      <p:sp>
        <p:nvSpPr>
          <p:cNvPr id="15" name="Text Placeholder 4"/>
          <p:cNvSpPr>
            <a:spLocks noGrp="1"/>
          </p:cNvSpPr>
          <p:nvPr>
            <p:ph type="body" sz="quarter" idx="15"/>
          </p:nvPr>
        </p:nvSpPr>
        <p:spPr>
          <a:xfrm>
            <a:off x="6817360" y="6416144"/>
            <a:ext cx="2298263" cy="322341"/>
          </a:xfrm>
        </p:spPr>
        <p:txBody>
          <a:bodyPr/>
          <a:lstStyle/>
          <a:p>
            <a:r>
              <a:rPr lang="fr-FR" dirty="0"/>
              <a:t> </a:t>
            </a:r>
            <a:r>
              <a:rPr lang="fr-FR" sz="1200" dirty="0"/>
              <a:t>Alger, </a:t>
            </a:r>
            <a:r>
              <a:rPr lang="fr-FR" sz="1200" dirty="0" smtClean="0"/>
              <a:t>2- </a:t>
            </a:r>
            <a:r>
              <a:rPr lang="fr-FR" sz="1200" dirty="0"/>
              <a:t>3 septembre 2019</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9220" y="3900750"/>
            <a:ext cx="1709776" cy="1726705"/>
          </a:xfrm>
          <a:prstGeom prst="rect">
            <a:avLst/>
          </a:prstGeom>
        </p:spPr>
      </p:pic>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023" y="1031729"/>
            <a:ext cx="2096292" cy="2690109"/>
          </a:xfrm>
          <a:prstGeom prst="rect">
            <a:avLst/>
          </a:prstGeom>
        </p:spPr>
      </p:pic>
    </p:spTree>
    <p:extLst>
      <p:ext uri="{BB962C8B-B14F-4D97-AF65-F5344CB8AC3E}">
        <p14:creationId xmlns:p14="http://schemas.microsoft.com/office/powerpoint/2010/main" val="31183800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sz="2800" b="1" dirty="0"/>
              <a:t>Activités des bureaux hors Siège de l'UNESCO 2018-2019</a:t>
            </a:r>
            <a:endParaRPr lang="en-US" sz="2800" b="1" dirty="0"/>
          </a:p>
        </p:txBody>
      </p:sp>
      <p:sp>
        <p:nvSpPr>
          <p:cNvPr id="3" name="Text Placeholder 2"/>
          <p:cNvSpPr>
            <a:spLocks noGrp="1"/>
          </p:cNvSpPr>
          <p:nvPr>
            <p:ph type="body" sz="quarter" idx="16"/>
          </p:nvPr>
        </p:nvSpPr>
        <p:spPr/>
        <p:txBody>
          <a:bodyPr/>
          <a:lstStyle/>
          <a:p>
            <a:endParaRPr lang="en-US" dirty="0"/>
          </a:p>
        </p:txBody>
      </p:sp>
      <p:sp>
        <p:nvSpPr>
          <p:cNvPr id="5" name="Text Placeholder 4"/>
          <p:cNvSpPr>
            <a:spLocks noGrp="1"/>
          </p:cNvSpPr>
          <p:nvPr>
            <p:ph type="body" sz="quarter" idx="15"/>
          </p:nvPr>
        </p:nvSpPr>
        <p:spPr/>
        <p:txBody>
          <a:bodyPr/>
          <a:lstStyle/>
          <a:p>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426" t="13794" r="10944" b="20234"/>
          <a:stretch/>
        </p:blipFill>
        <p:spPr>
          <a:xfrm>
            <a:off x="144855" y="742384"/>
            <a:ext cx="8981038" cy="5966207"/>
          </a:xfrm>
          <a:prstGeom prst="rect">
            <a:avLst/>
          </a:prstGeom>
        </p:spPr>
      </p:pic>
      <p:sp>
        <p:nvSpPr>
          <p:cNvPr id="7" name="Rounded Rectangle 6"/>
          <p:cNvSpPr/>
          <p:nvPr/>
        </p:nvSpPr>
        <p:spPr>
          <a:xfrm>
            <a:off x="1602462" y="3757187"/>
            <a:ext cx="1376194"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 </a:t>
            </a:r>
            <a:r>
              <a:rPr lang="en-US" dirty="0" err="1">
                <a:solidFill>
                  <a:schemeClr val="tx1"/>
                </a:solidFill>
              </a:rPr>
              <a:t>Havane</a:t>
            </a:r>
            <a:endParaRPr lang="en-GB" dirty="0">
              <a:solidFill>
                <a:schemeClr val="tx1"/>
              </a:solidFill>
            </a:endParaRPr>
          </a:p>
        </p:txBody>
      </p:sp>
      <p:sp>
        <p:nvSpPr>
          <p:cNvPr id="8" name="Rounded Rectangle 7"/>
          <p:cNvSpPr/>
          <p:nvPr/>
        </p:nvSpPr>
        <p:spPr>
          <a:xfrm>
            <a:off x="1510419" y="5330981"/>
            <a:ext cx="1087926"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Santiago</a:t>
            </a:r>
            <a:endParaRPr lang="en-GB" dirty="0">
              <a:solidFill>
                <a:schemeClr val="tx1"/>
              </a:solidFill>
            </a:endParaRPr>
          </a:p>
        </p:txBody>
      </p:sp>
      <p:sp>
        <p:nvSpPr>
          <p:cNvPr id="9" name="Rounded Rectangle 8"/>
          <p:cNvSpPr/>
          <p:nvPr/>
        </p:nvSpPr>
        <p:spPr>
          <a:xfrm>
            <a:off x="1602463" y="4831811"/>
            <a:ext cx="698627"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Lima</a:t>
            </a:r>
            <a:endParaRPr lang="en-GB" dirty="0">
              <a:solidFill>
                <a:schemeClr val="tx1"/>
              </a:solidFill>
            </a:endParaRPr>
          </a:p>
        </p:txBody>
      </p:sp>
      <p:sp>
        <p:nvSpPr>
          <p:cNvPr id="10" name="Rounded Rectangle 9"/>
          <p:cNvSpPr/>
          <p:nvPr/>
        </p:nvSpPr>
        <p:spPr>
          <a:xfrm>
            <a:off x="5229534" y="3476006"/>
            <a:ext cx="980224"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Amman</a:t>
            </a:r>
            <a:endParaRPr lang="en-GB" dirty="0">
              <a:solidFill>
                <a:schemeClr val="tx1"/>
              </a:solidFill>
            </a:endParaRPr>
          </a:p>
        </p:txBody>
      </p:sp>
      <p:sp>
        <p:nvSpPr>
          <p:cNvPr id="11" name="Rounded Rectangle 10"/>
          <p:cNvSpPr/>
          <p:nvPr/>
        </p:nvSpPr>
        <p:spPr>
          <a:xfrm>
            <a:off x="3082704" y="3804768"/>
            <a:ext cx="820848"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Dakar</a:t>
            </a:r>
            <a:endParaRPr lang="en-GB" dirty="0">
              <a:solidFill>
                <a:schemeClr val="tx1"/>
              </a:solidFill>
            </a:endParaRPr>
          </a:p>
        </p:txBody>
      </p:sp>
      <p:sp>
        <p:nvSpPr>
          <p:cNvPr id="12" name="Rounded Rectangle 11"/>
          <p:cNvSpPr/>
          <p:nvPr/>
        </p:nvSpPr>
        <p:spPr>
          <a:xfrm>
            <a:off x="4525526" y="5034233"/>
            <a:ext cx="940051"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Harare</a:t>
            </a:r>
            <a:endParaRPr lang="en-GB" dirty="0">
              <a:solidFill>
                <a:schemeClr val="tx1"/>
              </a:solidFill>
            </a:endParaRPr>
          </a:p>
        </p:txBody>
      </p:sp>
      <p:sp>
        <p:nvSpPr>
          <p:cNvPr id="13" name="Rounded Rectangle 12"/>
          <p:cNvSpPr/>
          <p:nvPr/>
        </p:nvSpPr>
        <p:spPr>
          <a:xfrm>
            <a:off x="5143877" y="4332641"/>
            <a:ext cx="921945"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Nairobi</a:t>
            </a:r>
            <a:endParaRPr lang="en-GB" dirty="0">
              <a:solidFill>
                <a:schemeClr val="tx1"/>
              </a:solidFill>
            </a:endParaRPr>
          </a:p>
        </p:txBody>
      </p:sp>
      <p:sp>
        <p:nvSpPr>
          <p:cNvPr id="14" name="Rounded Rectangle 13"/>
          <p:cNvSpPr/>
          <p:nvPr/>
        </p:nvSpPr>
        <p:spPr>
          <a:xfrm>
            <a:off x="3747230" y="4259964"/>
            <a:ext cx="778296"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Abuja</a:t>
            </a:r>
            <a:endParaRPr lang="en-GB" dirty="0">
              <a:solidFill>
                <a:schemeClr val="tx1"/>
              </a:solidFill>
            </a:endParaRPr>
          </a:p>
        </p:txBody>
      </p:sp>
      <p:sp>
        <p:nvSpPr>
          <p:cNvPr id="15" name="Rounded Rectangle 14"/>
          <p:cNvSpPr/>
          <p:nvPr/>
        </p:nvSpPr>
        <p:spPr>
          <a:xfrm>
            <a:off x="3251201" y="2594883"/>
            <a:ext cx="2136668"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P</a:t>
            </a:r>
            <a:r>
              <a:rPr lang="en-US" dirty="0" err="1" smtClean="0">
                <a:solidFill>
                  <a:schemeClr val="tx1"/>
                </a:solidFill>
              </a:rPr>
              <a:t>rojet</a:t>
            </a:r>
            <a:r>
              <a:rPr lang="en-US" dirty="0" smtClean="0">
                <a:solidFill>
                  <a:schemeClr val="tx1"/>
                </a:solidFill>
              </a:rPr>
              <a:t> </a:t>
            </a:r>
            <a:r>
              <a:rPr lang="en-US" dirty="0">
                <a:solidFill>
                  <a:schemeClr val="tx1"/>
                </a:solidFill>
              </a:rPr>
              <a:t>UNESCO – UE</a:t>
            </a:r>
            <a:endParaRPr lang="en-GB" dirty="0">
              <a:solidFill>
                <a:schemeClr val="tx1"/>
              </a:solidFill>
            </a:endParaRPr>
          </a:p>
        </p:txBody>
      </p:sp>
      <p:sp>
        <p:nvSpPr>
          <p:cNvPr id="16" name="Rounded Rectangle 15"/>
          <p:cNvSpPr/>
          <p:nvPr/>
        </p:nvSpPr>
        <p:spPr>
          <a:xfrm>
            <a:off x="4287520" y="3040289"/>
            <a:ext cx="1260481"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Beyrouth</a:t>
            </a:r>
            <a:endParaRPr lang="en-GB" dirty="0">
              <a:solidFill>
                <a:schemeClr val="tx1"/>
              </a:solidFill>
            </a:endParaRPr>
          </a:p>
        </p:txBody>
      </p:sp>
      <p:sp>
        <p:nvSpPr>
          <p:cNvPr id="17" name="Rounded Rectangle 16"/>
          <p:cNvSpPr/>
          <p:nvPr/>
        </p:nvSpPr>
        <p:spPr>
          <a:xfrm>
            <a:off x="5845579" y="2649214"/>
            <a:ext cx="920438"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Almaty</a:t>
            </a:r>
            <a:endParaRPr lang="en-GB" dirty="0">
              <a:solidFill>
                <a:schemeClr val="tx1"/>
              </a:solidFill>
            </a:endParaRPr>
          </a:p>
        </p:txBody>
      </p:sp>
      <p:sp>
        <p:nvSpPr>
          <p:cNvPr id="18" name="Rounded Rectangle 17"/>
          <p:cNvSpPr/>
          <p:nvPr/>
        </p:nvSpPr>
        <p:spPr>
          <a:xfrm>
            <a:off x="5548421" y="3040289"/>
            <a:ext cx="1055108"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Tashkent</a:t>
            </a:r>
            <a:endParaRPr lang="en-GB" dirty="0">
              <a:solidFill>
                <a:schemeClr val="tx1"/>
              </a:solidFill>
            </a:endParaRPr>
          </a:p>
        </p:txBody>
      </p:sp>
      <p:sp>
        <p:nvSpPr>
          <p:cNvPr id="19" name="Rounded Rectangle 18"/>
          <p:cNvSpPr/>
          <p:nvPr/>
        </p:nvSpPr>
        <p:spPr>
          <a:xfrm>
            <a:off x="7818317" y="2244370"/>
            <a:ext cx="873961"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Pékin</a:t>
            </a:r>
            <a:endParaRPr lang="en-GB" dirty="0">
              <a:solidFill>
                <a:schemeClr val="tx1"/>
              </a:solidFill>
            </a:endParaRPr>
          </a:p>
        </p:txBody>
      </p:sp>
      <p:sp>
        <p:nvSpPr>
          <p:cNvPr id="20" name="Rounded Rectangle 19"/>
          <p:cNvSpPr/>
          <p:nvPr/>
        </p:nvSpPr>
        <p:spPr>
          <a:xfrm>
            <a:off x="6618160" y="3554765"/>
            <a:ext cx="842351"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Dhaka</a:t>
            </a:r>
            <a:endParaRPr lang="en-GB" dirty="0">
              <a:solidFill>
                <a:schemeClr val="tx1"/>
              </a:solidFill>
            </a:endParaRPr>
          </a:p>
        </p:txBody>
      </p:sp>
      <p:sp>
        <p:nvSpPr>
          <p:cNvPr id="21" name="Rounded Rectangle 20"/>
          <p:cNvSpPr/>
          <p:nvPr/>
        </p:nvSpPr>
        <p:spPr>
          <a:xfrm>
            <a:off x="7039335" y="4009907"/>
            <a:ext cx="1088566"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Bangkok</a:t>
            </a:r>
            <a:endParaRPr lang="en-GB" dirty="0">
              <a:solidFill>
                <a:schemeClr val="tx1"/>
              </a:solidFill>
            </a:endParaRPr>
          </a:p>
        </p:txBody>
      </p:sp>
      <p:sp>
        <p:nvSpPr>
          <p:cNvPr id="22" name="Rounded Rectangle 21"/>
          <p:cNvSpPr/>
          <p:nvPr/>
        </p:nvSpPr>
        <p:spPr>
          <a:xfrm>
            <a:off x="4145262" y="3476006"/>
            <a:ext cx="980224"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Caire</a:t>
            </a:r>
            <a:endParaRPr lang="en-GB" dirty="0">
              <a:solidFill>
                <a:schemeClr val="tx1"/>
              </a:solidFill>
            </a:endParaRPr>
          </a:p>
        </p:txBody>
      </p:sp>
      <p:sp>
        <p:nvSpPr>
          <p:cNvPr id="23" name="Text Placeholder 3"/>
          <p:cNvSpPr>
            <a:spLocks noGrp="1"/>
          </p:cNvSpPr>
          <p:nvPr>
            <p:ph type="body" sz="quarter" idx="14"/>
          </p:nvPr>
        </p:nvSpPr>
        <p:spPr>
          <a:xfrm>
            <a:off x="2435382" y="6430694"/>
            <a:ext cx="4273236" cy="322341"/>
          </a:xfrm>
        </p:spPr>
        <p:txBody>
          <a:bodyPr/>
          <a:lstStyle/>
          <a:p>
            <a:r>
              <a:rPr lang="fr-FR" sz="1200" dirty="0"/>
              <a:t>Septième réunion </a:t>
            </a:r>
            <a:r>
              <a:rPr lang="fr-FR" sz="1200" dirty="0" smtClean="0"/>
              <a:t>de </a:t>
            </a:r>
            <a:r>
              <a:rPr lang="fr-FR" sz="1200" dirty="0"/>
              <a:t>coordination </a:t>
            </a:r>
            <a:r>
              <a:rPr lang="fr-FR" sz="1200" dirty="0" smtClean="0"/>
              <a:t>annuelle des CC2</a:t>
            </a:r>
            <a:endParaRPr lang="fr-FR" dirty="0"/>
          </a:p>
        </p:txBody>
      </p:sp>
      <p:sp>
        <p:nvSpPr>
          <p:cNvPr id="24" name="Text Placeholder 4"/>
          <p:cNvSpPr txBox="1">
            <a:spLocks/>
          </p:cNvSpPr>
          <p:nvPr/>
        </p:nvSpPr>
        <p:spPr>
          <a:xfrm>
            <a:off x="6817360" y="6416144"/>
            <a:ext cx="2298263" cy="322341"/>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9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mtClean="0"/>
              <a:t> </a:t>
            </a:r>
            <a:r>
              <a:rPr lang="fr-FR" sz="1200" smtClean="0"/>
              <a:t>Alger, 2- 3 septembre 2019</a:t>
            </a:r>
            <a:endParaRPr lang="fr-FR" sz="1200" dirty="0"/>
          </a:p>
        </p:txBody>
      </p:sp>
    </p:spTree>
    <p:extLst>
      <p:ext uri="{BB962C8B-B14F-4D97-AF65-F5344CB8AC3E}">
        <p14:creationId xmlns:p14="http://schemas.microsoft.com/office/powerpoint/2010/main" val="7745596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600" b="1" dirty="0"/>
              <a:t>PCI et </a:t>
            </a:r>
            <a:r>
              <a:rPr lang="en-US" sz="3600" b="1" dirty="0" err="1"/>
              <a:t>éducation</a:t>
            </a:r>
            <a:endParaRPr lang="fr-FR" sz="3200" b="1" dirty="0"/>
          </a:p>
        </p:txBody>
      </p:sp>
      <p:sp>
        <p:nvSpPr>
          <p:cNvPr id="5" name="Rectangle 4"/>
          <p:cNvSpPr/>
          <p:nvPr/>
        </p:nvSpPr>
        <p:spPr>
          <a:xfrm>
            <a:off x="315670" y="825757"/>
            <a:ext cx="5745298" cy="6494085"/>
          </a:xfrm>
          <a:prstGeom prst="rect">
            <a:avLst/>
          </a:prstGeom>
        </p:spPr>
        <p:txBody>
          <a:bodyPr wrap="square">
            <a:spAutoFit/>
          </a:bodyPr>
          <a:lstStyle/>
          <a:p>
            <a:r>
              <a:rPr lang="en-GB" sz="2400" b="1" i="1" dirty="0" err="1"/>
              <a:t>Réalisations</a:t>
            </a:r>
            <a:r>
              <a:rPr lang="en-GB" sz="2400" b="1" i="1" dirty="0"/>
              <a:t> </a:t>
            </a:r>
            <a:r>
              <a:rPr lang="en-GB" sz="2400" b="1" i="1" dirty="0" err="1" smtClean="0"/>
              <a:t>récentes</a:t>
            </a:r>
            <a:endParaRPr lang="en-GB" sz="2400" b="1" i="1" dirty="0" smtClean="0"/>
          </a:p>
          <a:p>
            <a:pPr marL="342900" indent="-342900">
              <a:buFont typeface="Arial" panose="020B0604020202020204" pitchFamily="34" charset="0"/>
              <a:buChar char="•"/>
            </a:pPr>
            <a:r>
              <a:rPr lang="fr-FR" sz="2400" dirty="0"/>
              <a:t>Conférence virtuelle EFTP</a:t>
            </a:r>
          </a:p>
          <a:p>
            <a:pPr marL="342900" indent="-342900">
              <a:buFont typeface="Arial" panose="020B0604020202020204" pitchFamily="34" charset="0"/>
              <a:buChar char="•"/>
            </a:pPr>
            <a:r>
              <a:rPr lang="fr-FR" sz="2400" dirty="0"/>
              <a:t>Webinaire ESD</a:t>
            </a:r>
          </a:p>
          <a:p>
            <a:pPr marL="342900" indent="-342900">
              <a:buFont typeface="Arial" panose="020B0604020202020204" pitchFamily="34" charset="0"/>
              <a:buChar char="•"/>
            </a:pPr>
            <a:r>
              <a:rPr lang="fr-FR" sz="2400" i="1" dirty="0"/>
              <a:t>Soutien des </a:t>
            </a:r>
            <a:r>
              <a:rPr lang="fr-FR" sz="2400" i="1" dirty="0" smtClean="0"/>
              <a:t>CC2 </a:t>
            </a:r>
            <a:r>
              <a:rPr lang="fr-FR" sz="2400" i="1" dirty="0"/>
              <a:t>aux réunions </a:t>
            </a:r>
            <a:r>
              <a:rPr lang="fr-FR" sz="2400" i="1" dirty="0" err="1"/>
              <a:t>sous-régionales</a:t>
            </a:r>
            <a:r>
              <a:rPr lang="fr-FR" sz="2400" i="1" dirty="0"/>
              <a:t> intersectorielles</a:t>
            </a:r>
            <a:r>
              <a:rPr lang="fr-FR" sz="2400" i="1" dirty="0" smtClean="0"/>
              <a:t>.</a:t>
            </a:r>
          </a:p>
          <a:p>
            <a:endParaRPr lang="fr-FR" sz="2400" dirty="0">
              <a:cs typeface="Arial" panose="020B0604020202020204" pitchFamily="34" charset="0"/>
            </a:endParaRPr>
          </a:p>
          <a:p>
            <a:r>
              <a:rPr lang="en-US" sz="2800" dirty="0" smtClean="0">
                <a:cs typeface="Arial" panose="020B0604020202020204" pitchFamily="34" charset="0"/>
              </a:rPr>
              <a:t>À </a:t>
            </a:r>
            <a:r>
              <a:rPr lang="en-US" sz="2800" dirty="0" err="1" smtClean="0">
                <a:cs typeface="Arial" panose="020B0604020202020204" pitchFamily="34" charset="0"/>
              </a:rPr>
              <a:t>venir</a:t>
            </a:r>
            <a:r>
              <a:rPr lang="en-US" sz="2800" dirty="0" smtClean="0">
                <a:cs typeface="Arial" panose="020B0604020202020204" pitchFamily="34" charset="0"/>
              </a:rPr>
              <a:t> </a:t>
            </a:r>
            <a:r>
              <a:rPr lang="en-US" sz="2800" dirty="0">
                <a:cs typeface="Arial" panose="020B0604020202020204" pitchFamily="34" charset="0"/>
              </a:rPr>
              <a:t>…</a:t>
            </a:r>
            <a:endParaRPr lang="en-US" sz="2800" dirty="0">
              <a:cs typeface="Arial" panose="020B0604020202020204" pitchFamily="34" charset="0"/>
            </a:endParaRPr>
          </a:p>
          <a:p>
            <a:pPr marL="457200" indent="-457200">
              <a:spcAft>
                <a:spcPts val="600"/>
              </a:spcAft>
              <a:buFont typeface="Arial" panose="020B0604020202020204" pitchFamily="34" charset="0"/>
              <a:buChar char="•"/>
            </a:pPr>
            <a:r>
              <a:rPr lang="fr-FR" sz="2000" dirty="0" smtClean="0">
                <a:cs typeface="Arial" panose="020B0604020202020204" pitchFamily="34" charset="0"/>
              </a:rPr>
              <a:t>Plate-forme d’informations (</a:t>
            </a:r>
            <a:r>
              <a:rPr lang="fr-FR" sz="2000" dirty="0">
                <a:cs typeface="Arial" panose="020B0604020202020204" pitchFamily="34" charset="0"/>
              </a:rPr>
              <a:t>en cours)</a:t>
            </a:r>
          </a:p>
          <a:p>
            <a:pPr marL="457200" indent="-457200">
              <a:spcAft>
                <a:spcPts val="600"/>
              </a:spcAft>
              <a:buFont typeface="Arial" panose="020B0604020202020204" pitchFamily="34" charset="0"/>
              <a:buChar char="•"/>
            </a:pPr>
            <a:r>
              <a:rPr lang="fr-FR" sz="2000" dirty="0" smtClean="0">
                <a:cs typeface="Arial" panose="020B0604020202020204" pitchFamily="34" charset="0"/>
              </a:rPr>
              <a:t>Note </a:t>
            </a:r>
            <a:r>
              <a:rPr lang="fr-FR" sz="2000" dirty="0">
                <a:cs typeface="Arial" panose="020B0604020202020204" pitchFamily="34" charset="0"/>
              </a:rPr>
              <a:t>politique (en cours</a:t>
            </a:r>
            <a:r>
              <a:rPr lang="fr-FR" sz="2000" dirty="0" smtClean="0">
                <a:cs typeface="Arial" panose="020B0604020202020204" pitchFamily="34" charset="0"/>
              </a:rPr>
              <a:t>)</a:t>
            </a:r>
          </a:p>
          <a:p>
            <a:pPr marL="457200" indent="-457200">
              <a:spcAft>
                <a:spcPts val="600"/>
              </a:spcAft>
              <a:buFont typeface="Arial" panose="020B0604020202020204" pitchFamily="34" charset="0"/>
              <a:buChar char="•"/>
            </a:pPr>
            <a:r>
              <a:rPr lang="fr-FR" sz="2000" dirty="0" smtClean="0">
                <a:cs typeface="Arial" panose="020B0604020202020204" pitchFamily="34" charset="0"/>
              </a:rPr>
              <a:t>Évènement </a:t>
            </a:r>
            <a:r>
              <a:rPr lang="fr-FR" sz="2000" dirty="0" err="1" smtClean="0">
                <a:cs typeface="Arial" panose="020B0604020202020204" pitchFamily="34" charset="0"/>
              </a:rPr>
              <a:t>parallel</a:t>
            </a:r>
            <a:r>
              <a:rPr lang="fr-FR" sz="2000" dirty="0" smtClean="0">
                <a:cs typeface="Arial" panose="020B0604020202020204" pitchFamily="34" charset="0"/>
              </a:rPr>
              <a:t> </a:t>
            </a:r>
            <a:r>
              <a:rPr lang="fr-FR" sz="2000" dirty="0">
                <a:cs typeface="Arial" panose="020B0604020202020204" pitchFamily="34" charset="0"/>
              </a:rPr>
              <a:t>14.COM: </a:t>
            </a:r>
            <a:r>
              <a:rPr lang="fr-FR" sz="2000" dirty="0" smtClean="0">
                <a:cs typeface="Arial" panose="020B0604020202020204" pitchFamily="34" charset="0"/>
              </a:rPr>
              <a:t>sauvegarder </a:t>
            </a:r>
            <a:r>
              <a:rPr lang="fr-FR" sz="2000" dirty="0">
                <a:cs typeface="Arial" panose="020B0604020202020204" pitchFamily="34" charset="0"/>
              </a:rPr>
              <a:t>le patrimoine et les langues autochtones </a:t>
            </a:r>
            <a:r>
              <a:rPr lang="fr-FR" sz="2000" dirty="0" smtClean="0">
                <a:cs typeface="Arial" panose="020B0604020202020204" pitchFamily="34" charset="0"/>
              </a:rPr>
              <a:t>à travers les programmes </a:t>
            </a:r>
            <a:r>
              <a:rPr lang="fr-FR" sz="2000" dirty="0">
                <a:cs typeface="Arial" panose="020B0604020202020204" pitchFamily="34" charset="0"/>
              </a:rPr>
              <a:t>d'éducation</a:t>
            </a:r>
          </a:p>
          <a:p>
            <a:pPr marL="457200" indent="-457200">
              <a:spcAft>
                <a:spcPts val="600"/>
              </a:spcAft>
              <a:buFont typeface="Arial" panose="020B0604020202020204" pitchFamily="34" charset="0"/>
              <a:buChar char="•"/>
            </a:pPr>
            <a:r>
              <a:rPr lang="fr-FR" sz="2000" dirty="0">
                <a:cs typeface="Arial" panose="020B0604020202020204" pitchFamily="34" charset="0"/>
              </a:rPr>
              <a:t>2e réunion intersectorielle interne du programme </a:t>
            </a:r>
            <a:r>
              <a:rPr lang="fr-FR" sz="2000" dirty="0" smtClean="0">
                <a:cs typeface="Arial" panose="020B0604020202020204" pitchFamily="34" charset="0"/>
              </a:rPr>
              <a:t>– 7-8 </a:t>
            </a:r>
            <a:r>
              <a:rPr lang="fr-FR" sz="2000" dirty="0">
                <a:cs typeface="Arial" panose="020B0604020202020204" pitchFamily="34" charset="0"/>
              </a:rPr>
              <a:t>octobre 2019</a:t>
            </a:r>
            <a:endParaRPr lang="en-GB" sz="2400" i="1" dirty="0" smtClean="0"/>
          </a:p>
          <a:p>
            <a:pPr marL="342900" indent="-342900">
              <a:buFont typeface="Arial" panose="020B0604020202020204" pitchFamily="34" charset="0"/>
              <a:buChar char="•"/>
            </a:pPr>
            <a:endParaRPr lang="en-GB" sz="2800" i="1" dirty="0"/>
          </a:p>
          <a:p>
            <a:pPr marL="342900" indent="-342900">
              <a:buFont typeface="Arial" panose="020B0604020202020204" pitchFamily="34" charset="0"/>
              <a:buChar char="•"/>
            </a:pPr>
            <a:endParaRPr lang="en-GB" sz="3200" dirty="0" smtClean="0"/>
          </a:p>
          <a:p>
            <a:pPr marL="342900" indent="-342900">
              <a:buFont typeface="Arial" panose="020B0604020202020204" pitchFamily="34" charset="0"/>
              <a:buChar char="•"/>
            </a:pPr>
            <a:endParaRPr lang="en-GB" sz="2400" dirty="0"/>
          </a:p>
        </p:txBody>
      </p:sp>
      <p:pic>
        <p:nvPicPr>
          <p:cNvPr id="11" name="Picture 10"/>
          <p:cNvPicPr>
            <a:picLocks noChangeAspect="1"/>
          </p:cNvPicPr>
          <p:nvPr/>
        </p:nvPicPr>
        <p:blipFill rotWithShape="1">
          <a:blip r:embed="rId2"/>
          <a:srcRect l="5113" t="7293" r="54587" b="3444"/>
          <a:stretch/>
        </p:blipFill>
        <p:spPr>
          <a:xfrm>
            <a:off x="6400800" y="1154055"/>
            <a:ext cx="2743200" cy="1898744"/>
          </a:xfrm>
          <a:prstGeom prst="rect">
            <a:avLst/>
          </a:prstGeom>
        </p:spPr>
      </p:pic>
      <p:pic>
        <p:nvPicPr>
          <p:cNvPr id="12" name="Picture 11"/>
          <p:cNvPicPr>
            <a:picLocks noChangeAspect="1"/>
          </p:cNvPicPr>
          <p:nvPr/>
        </p:nvPicPr>
        <p:blipFill rotWithShape="1">
          <a:blip r:embed="rId3" cstate="hqprint">
            <a:extLst>
              <a:ext uri="{28A0092B-C50C-407E-A947-70E740481C1C}">
                <a14:useLocalDpi xmlns:a14="http://schemas.microsoft.com/office/drawing/2010/main" val="0"/>
              </a:ext>
            </a:extLst>
          </a:blip>
          <a:srcRect b="2403"/>
          <a:stretch/>
        </p:blipFill>
        <p:spPr>
          <a:xfrm>
            <a:off x="6708618" y="3321543"/>
            <a:ext cx="2128326" cy="2937136"/>
          </a:xfrm>
          <a:prstGeom prst="rect">
            <a:avLst/>
          </a:prstGeom>
        </p:spPr>
      </p:pic>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10" name="Text Placeholder 3"/>
          <p:cNvSpPr>
            <a:spLocks noGrp="1"/>
          </p:cNvSpPr>
          <p:nvPr>
            <p:ph type="body" sz="quarter" idx="14"/>
          </p:nvPr>
        </p:nvSpPr>
        <p:spPr>
          <a:xfrm>
            <a:off x="2435382" y="6430694"/>
            <a:ext cx="4273236" cy="322341"/>
          </a:xfrm>
        </p:spPr>
        <p:txBody>
          <a:bodyPr/>
          <a:lstStyle/>
          <a:p>
            <a:r>
              <a:rPr lang="fr-FR" sz="1200" dirty="0"/>
              <a:t>Septième réunion </a:t>
            </a:r>
            <a:r>
              <a:rPr lang="fr-FR" sz="1200" dirty="0" smtClean="0"/>
              <a:t>de </a:t>
            </a:r>
            <a:r>
              <a:rPr lang="fr-FR" sz="1200" dirty="0"/>
              <a:t>coordination </a:t>
            </a:r>
            <a:r>
              <a:rPr lang="fr-FR" sz="1200" dirty="0" smtClean="0"/>
              <a:t>annuelle des CC2</a:t>
            </a:r>
            <a:endParaRPr lang="fr-FR" dirty="0"/>
          </a:p>
        </p:txBody>
      </p:sp>
      <p:sp>
        <p:nvSpPr>
          <p:cNvPr id="13" name="Text Placeholder 4"/>
          <p:cNvSpPr>
            <a:spLocks noGrp="1"/>
          </p:cNvSpPr>
          <p:nvPr>
            <p:ph type="body" sz="quarter" idx="15"/>
          </p:nvPr>
        </p:nvSpPr>
        <p:spPr>
          <a:xfrm>
            <a:off x="6817360" y="6416144"/>
            <a:ext cx="2298263" cy="322341"/>
          </a:xfrm>
        </p:spPr>
        <p:txBody>
          <a:bodyPr/>
          <a:lstStyle/>
          <a:p>
            <a:r>
              <a:rPr lang="fr-FR" dirty="0"/>
              <a:t> </a:t>
            </a:r>
            <a:r>
              <a:rPr lang="fr-FR" sz="1200" dirty="0"/>
              <a:t>Alger, </a:t>
            </a:r>
            <a:r>
              <a:rPr lang="fr-FR" sz="1200" dirty="0" smtClean="0"/>
              <a:t>2- </a:t>
            </a:r>
            <a:r>
              <a:rPr lang="fr-FR" sz="1200" dirty="0"/>
              <a:t>3 septembre 2019</a:t>
            </a:r>
          </a:p>
        </p:txBody>
      </p:sp>
    </p:spTree>
    <p:extLst>
      <p:ext uri="{BB962C8B-B14F-4D97-AF65-F5344CB8AC3E}">
        <p14:creationId xmlns:p14="http://schemas.microsoft.com/office/powerpoint/2010/main" val="30089140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872972" y="1934024"/>
            <a:ext cx="7204105" cy="1401071"/>
          </a:xfrm>
        </p:spPr>
        <p:txBody>
          <a:bodyPr/>
          <a:lstStyle/>
          <a:p>
            <a:r>
              <a:rPr lang="fr-FR" sz="4000" dirty="0"/>
              <a:t>Discussion sur les plans de travail à venir et la collaboration possible entre les centres et l'UNESCO</a:t>
            </a:r>
            <a:endParaRPr lang="en-US" sz="4000" dirty="0"/>
          </a:p>
        </p:txBody>
      </p:sp>
      <p:sp>
        <p:nvSpPr>
          <p:cNvPr id="5" name="Text Placeholder 4"/>
          <p:cNvSpPr>
            <a:spLocks noGrp="1"/>
          </p:cNvSpPr>
          <p:nvPr>
            <p:ph type="body" sz="quarter" idx="17"/>
          </p:nvPr>
        </p:nvSpPr>
        <p:spPr/>
        <p:txBody>
          <a:bodyPr/>
          <a:lstStyle/>
          <a:p>
            <a:endParaRPr lang="en-US"/>
          </a:p>
        </p:txBody>
      </p:sp>
      <p:sp>
        <p:nvSpPr>
          <p:cNvPr id="6" name="Text Placeholder 5"/>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1465813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600" dirty="0" err="1"/>
              <a:t>Débat</a:t>
            </a:r>
            <a:r>
              <a:rPr lang="en-US" sz="3600" dirty="0"/>
              <a:t> </a:t>
            </a:r>
            <a:r>
              <a:rPr lang="en-US" sz="3600" dirty="0" err="1"/>
              <a:t>général</a:t>
            </a:r>
            <a:r>
              <a:rPr lang="en-US" sz="3600" dirty="0"/>
              <a:t> </a:t>
            </a:r>
            <a:r>
              <a:rPr lang="en-US" sz="3600" dirty="0" smtClean="0"/>
              <a:t>sur:</a:t>
            </a:r>
            <a:r>
              <a:rPr lang="en-US" sz="3200" dirty="0"/>
              <a:t/>
            </a:r>
            <a:br>
              <a:rPr lang="en-US" sz="3200" dirty="0"/>
            </a:br>
            <a:endParaRPr lang="fr-FR" sz="3200"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203586" y="1095534"/>
            <a:ext cx="5116033" cy="4339650"/>
          </a:xfrm>
          <a:prstGeom prst="rect">
            <a:avLst/>
          </a:prstGeom>
        </p:spPr>
        <p:txBody>
          <a:bodyPr wrap="square">
            <a:spAutoFit/>
          </a:bodyPr>
          <a:lstStyle/>
          <a:p>
            <a:pPr marL="817563" indent="-457200">
              <a:buFont typeface="Arial" panose="020B0604020202020204" pitchFamily="34" charset="0"/>
              <a:buChar char="•"/>
              <a:defRPr/>
            </a:pPr>
            <a:r>
              <a:rPr lang="fr-FR" altLang="fr-FR" sz="2800" dirty="0"/>
              <a:t>Plans de travail à venir</a:t>
            </a:r>
          </a:p>
          <a:p>
            <a:pPr marL="817563" indent="-457200">
              <a:buFont typeface="Arial" panose="020B0604020202020204" pitchFamily="34" charset="0"/>
              <a:buChar char="•"/>
              <a:defRPr/>
            </a:pPr>
            <a:endParaRPr lang="fr-FR" altLang="fr-FR" sz="2800" dirty="0"/>
          </a:p>
          <a:p>
            <a:pPr marL="817563" indent="-457200">
              <a:buFont typeface="Arial" panose="020B0604020202020204" pitchFamily="34" charset="0"/>
              <a:buChar char="•"/>
              <a:defRPr/>
            </a:pPr>
            <a:r>
              <a:rPr lang="fr-FR" altLang="fr-FR" sz="2800" dirty="0"/>
              <a:t>Synergies et coopération entre les centres et avec le Secrétariat de l'UNESCO</a:t>
            </a:r>
          </a:p>
          <a:p>
            <a:pPr marL="817563" indent="-457200">
              <a:buFont typeface="Arial" panose="020B0604020202020204" pitchFamily="34" charset="0"/>
              <a:buChar char="•"/>
              <a:defRPr/>
            </a:pPr>
            <a:endParaRPr lang="fr-FR" altLang="fr-FR" sz="2800" dirty="0"/>
          </a:p>
          <a:p>
            <a:pPr marL="817563" indent="-457200">
              <a:buFont typeface="Arial" panose="020B0604020202020204" pitchFamily="34" charset="0"/>
              <a:buChar char="•"/>
              <a:defRPr/>
            </a:pPr>
            <a:r>
              <a:rPr lang="fr-FR" altLang="fr-FR" sz="2800" dirty="0"/>
              <a:t>Défis actuels rencontrés par les centres dans </a:t>
            </a:r>
            <a:r>
              <a:rPr lang="fr-FR" altLang="fr-FR" sz="2800" dirty="0" smtClean="0"/>
              <a:t>la mise en œuvre de </a:t>
            </a:r>
            <a:r>
              <a:rPr lang="fr-FR" altLang="fr-FR" sz="2800" dirty="0"/>
              <a:t>la Convention</a:t>
            </a:r>
            <a:endParaRPr lang="en-GB" sz="3200" dirty="0" smtClean="0"/>
          </a:p>
          <a:p>
            <a:pPr marL="342900" indent="-342900">
              <a:buFont typeface="Arial" panose="020B0604020202020204" pitchFamily="34" charset="0"/>
              <a:buChar char="•"/>
            </a:pPr>
            <a:endParaRPr lang="en-GB" sz="2400" dirty="0"/>
          </a:p>
        </p:txBody>
      </p:sp>
      <p:pic>
        <p:nvPicPr>
          <p:cNvPr id="10" name="Picture 9"/>
          <p:cNvPicPr>
            <a:picLocks noChangeAspect="1"/>
          </p:cNvPicPr>
          <p:nvPr/>
        </p:nvPicPr>
        <p:blipFill rotWithShape="1">
          <a:blip r:embed="rId2" cstate="hqprint">
            <a:extLst>
              <a:ext uri="{28A0092B-C50C-407E-A947-70E740481C1C}">
                <a14:useLocalDpi xmlns:a14="http://schemas.microsoft.com/office/drawing/2010/main" val="0"/>
              </a:ext>
            </a:extLst>
          </a:blip>
          <a:srcRect l="21241" r="7016" b="-110"/>
          <a:stretch/>
        </p:blipFill>
        <p:spPr>
          <a:xfrm>
            <a:off x="5875671" y="1101061"/>
            <a:ext cx="2206445" cy="4530876"/>
          </a:xfrm>
          <a:prstGeom prst="rect">
            <a:avLst/>
          </a:prstGeom>
        </p:spPr>
      </p:pic>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11" name="Text Placeholder 3"/>
          <p:cNvSpPr>
            <a:spLocks noGrp="1"/>
          </p:cNvSpPr>
          <p:nvPr>
            <p:ph type="body" sz="quarter" idx="14"/>
          </p:nvPr>
        </p:nvSpPr>
        <p:spPr>
          <a:xfrm>
            <a:off x="2435382" y="6430694"/>
            <a:ext cx="4273236" cy="322341"/>
          </a:xfrm>
        </p:spPr>
        <p:txBody>
          <a:bodyPr/>
          <a:lstStyle/>
          <a:p>
            <a:r>
              <a:rPr lang="fr-FR" sz="1200" dirty="0"/>
              <a:t>Septième réunion </a:t>
            </a:r>
            <a:r>
              <a:rPr lang="fr-FR" sz="1200" dirty="0" smtClean="0"/>
              <a:t>de </a:t>
            </a:r>
            <a:r>
              <a:rPr lang="fr-FR" sz="1200" dirty="0"/>
              <a:t>coordination </a:t>
            </a:r>
            <a:r>
              <a:rPr lang="fr-FR" sz="1200" dirty="0" smtClean="0"/>
              <a:t>annuelle des CC2</a:t>
            </a:r>
            <a:endParaRPr lang="fr-FR" dirty="0"/>
          </a:p>
        </p:txBody>
      </p:sp>
      <p:sp>
        <p:nvSpPr>
          <p:cNvPr id="12" name="Text Placeholder 4"/>
          <p:cNvSpPr>
            <a:spLocks noGrp="1"/>
          </p:cNvSpPr>
          <p:nvPr>
            <p:ph type="body" sz="quarter" idx="15"/>
          </p:nvPr>
        </p:nvSpPr>
        <p:spPr>
          <a:xfrm>
            <a:off x="6817360" y="6416144"/>
            <a:ext cx="2298263" cy="322341"/>
          </a:xfrm>
        </p:spPr>
        <p:txBody>
          <a:bodyPr/>
          <a:lstStyle/>
          <a:p>
            <a:r>
              <a:rPr lang="fr-FR" dirty="0"/>
              <a:t> </a:t>
            </a:r>
            <a:r>
              <a:rPr lang="fr-FR" sz="1200" dirty="0"/>
              <a:t>Alger, </a:t>
            </a:r>
            <a:r>
              <a:rPr lang="fr-FR" sz="1200" dirty="0" smtClean="0"/>
              <a:t>2- </a:t>
            </a:r>
            <a:r>
              <a:rPr lang="fr-FR" sz="1200" dirty="0"/>
              <a:t>3 septembre 2019</a:t>
            </a:r>
          </a:p>
        </p:txBody>
      </p:sp>
    </p:spTree>
    <p:extLst>
      <p:ext uri="{BB962C8B-B14F-4D97-AF65-F5344CB8AC3E}">
        <p14:creationId xmlns:p14="http://schemas.microsoft.com/office/powerpoint/2010/main" val="1479779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200" b="1" dirty="0" smtClean="0"/>
              <a:t>39 C/5 (2018-2021</a:t>
            </a:r>
            <a:r>
              <a:rPr lang="en-US" sz="3200" dirty="0" smtClean="0"/>
              <a:t>)</a:t>
            </a:r>
            <a:r>
              <a:rPr lang="en-US" sz="3200" dirty="0"/>
              <a:t/>
            </a:r>
            <a:br>
              <a:rPr lang="en-US" sz="3200" dirty="0"/>
            </a:br>
            <a:endParaRPr lang="fr-FR" sz="3200"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565354" y="1540442"/>
            <a:ext cx="5245511" cy="4401205"/>
          </a:xfrm>
          <a:prstGeom prst="rect">
            <a:avLst/>
          </a:prstGeom>
        </p:spPr>
        <p:txBody>
          <a:bodyPr wrap="square">
            <a:spAutoFit/>
          </a:bodyPr>
          <a:lstStyle/>
          <a:p>
            <a:pPr marL="342900" indent="-342900">
              <a:buFont typeface="Arial" panose="020B0604020202020204" pitchFamily="34" charset="0"/>
              <a:buChar char="•"/>
            </a:pPr>
            <a:r>
              <a:rPr lang="fr-FR" altLang="fr-FR" sz="2800" dirty="0" smtClean="0"/>
              <a:t>Adopté </a:t>
            </a:r>
            <a:r>
              <a:rPr lang="fr-FR" altLang="fr-FR" sz="2800" dirty="0"/>
              <a:t>à la 39e session de la Conférence générale en 2017</a:t>
            </a:r>
          </a:p>
          <a:p>
            <a:pPr marL="342900" indent="-342900">
              <a:buFont typeface="Arial" panose="020B0604020202020204" pitchFamily="34" charset="0"/>
              <a:buChar char="•"/>
            </a:pPr>
            <a:r>
              <a:rPr lang="fr-FR" altLang="fr-FR" sz="2800" dirty="0"/>
              <a:t>Couvre le deuxième et dernier quadriennal de la Stratégie à moyen terme de l’UNESCO pour 2014-2021 (document 37 </a:t>
            </a:r>
            <a:r>
              <a:rPr lang="fr-FR" altLang="fr-FR" sz="2800" dirty="0" smtClean="0"/>
              <a:t>C/4</a:t>
            </a:r>
            <a:r>
              <a:rPr lang="fr-FR" altLang="fr-FR" sz="2800" dirty="0"/>
              <a:t>).</a:t>
            </a:r>
          </a:p>
          <a:p>
            <a:pPr marL="342900" indent="-342900">
              <a:buFont typeface="Arial" panose="020B0604020202020204" pitchFamily="34" charset="0"/>
              <a:buChar char="•"/>
            </a:pPr>
            <a:r>
              <a:rPr lang="fr-FR" altLang="fr-FR" sz="2800" dirty="0"/>
              <a:t>Premier exercice biennal 2018-2019 (39 C / 5) et deuxième exercice biennal 2020-2021 (40 </a:t>
            </a:r>
            <a:r>
              <a:rPr lang="fr-FR" altLang="fr-FR" sz="2800" dirty="0" smtClean="0"/>
              <a:t>C/5</a:t>
            </a:r>
            <a:r>
              <a:rPr lang="fr-FR" altLang="fr-FR" sz="2800" dirty="0"/>
              <a:t>)</a:t>
            </a:r>
            <a:endParaRPr lang="en-GB" altLang="fr-FR" sz="2400" dirty="0"/>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10" name="Text Placeholder 3"/>
          <p:cNvSpPr>
            <a:spLocks noGrp="1"/>
          </p:cNvSpPr>
          <p:nvPr>
            <p:ph type="body" sz="quarter" idx="14"/>
          </p:nvPr>
        </p:nvSpPr>
        <p:spPr>
          <a:xfrm>
            <a:off x="2435382" y="6430694"/>
            <a:ext cx="4273236" cy="322341"/>
          </a:xfrm>
        </p:spPr>
        <p:txBody>
          <a:bodyPr/>
          <a:lstStyle/>
          <a:p>
            <a:r>
              <a:rPr lang="fr-FR" sz="1200" dirty="0"/>
              <a:t>Septième réunion </a:t>
            </a:r>
            <a:r>
              <a:rPr lang="fr-FR" sz="1200" dirty="0" smtClean="0"/>
              <a:t>de </a:t>
            </a:r>
            <a:r>
              <a:rPr lang="fr-FR" sz="1200" dirty="0"/>
              <a:t>coordination </a:t>
            </a:r>
            <a:r>
              <a:rPr lang="fr-FR" sz="1200" dirty="0" smtClean="0"/>
              <a:t>annuelle des CC2</a:t>
            </a:r>
            <a:endParaRPr lang="fr-FR" dirty="0"/>
          </a:p>
        </p:txBody>
      </p:sp>
      <p:sp>
        <p:nvSpPr>
          <p:cNvPr id="11" name="Text Placeholder 4"/>
          <p:cNvSpPr>
            <a:spLocks noGrp="1"/>
          </p:cNvSpPr>
          <p:nvPr>
            <p:ph type="body" sz="quarter" idx="15"/>
          </p:nvPr>
        </p:nvSpPr>
        <p:spPr>
          <a:xfrm>
            <a:off x="6817360" y="6416144"/>
            <a:ext cx="2298263" cy="322341"/>
          </a:xfrm>
        </p:spPr>
        <p:txBody>
          <a:bodyPr/>
          <a:lstStyle/>
          <a:p>
            <a:r>
              <a:rPr lang="fr-FR" dirty="0"/>
              <a:t> </a:t>
            </a:r>
            <a:r>
              <a:rPr lang="fr-FR" sz="1200" dirty="0"/>
              <a:t>Alger, </a:t>
            </a:r>
            <a:r>
              <a:rPr lang="fr-FR" sz="1200" dirty="0" smtClean="0"/>
              <a:t>2- </a:t>
            </a:r>
            <a:r>
              <a:rPr lang="fr-FR" sz="1200" dirty="0"/>
              <a:t>3 septembre 2019</a:t>
            </a: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8057" y="1540442"/>
            <a:ext cx="2756407" cy="3935798"/>
          </a:xfrm>
          <a:prstGeom prst="rect">
            <a:avLst/>
          </a:prstGeom>
        </p:spPr>
      </p:pic>
    </p:spTree>
    <p:extLst>
      <p:ext uri="{BB962C8B-B14F-4D97-AF65-F5344CB8AC3E}">
        <p14:creationId xmlns:p14="http://schemas.microsoft.com/office/powerpoint/2010/main" val="9310616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853308" y="2435469"/>
            <a:ext cx="7204105" cy="1401071"/>
          </a:xfrm>
        </p:spPr>
        <p:txBody>
          <a:bodyPr/>
          <a:lstStyle/>
          <a:p>
            <a:r>
              <a:rPr lang="en-US" sz="4000" dirty="0"/>
              <a:t>Questions </a:t>
            </a:r>
            <a:r>
              <a:rPr lang="en-US" sz="4000" dirty="0" err="1"/>
              <a:t>diverses</a:t>
            </a:r>
            <a:endParaRPr lang="en-US" sz="4000" dirty="0"/>
          </a:p>
        </p:txBody>
      </p:sp>
      <p:sp>
        <p:nvSpPr>
          <p:cNvPr id="5" name="Text Placeholder 4"/>
          <p:cNvSpPr>
            <a:spLocks noGrp="1"/>
          </p:cNvSpPr>
          <p:nvPr>
            <p:ph type="body" sz="quarter" idx="17"/>
          </p:nvPr>
        </p:nvSpPr>
        <p:spPr/>
        <p:txBody>
          <a:bodyPr/>
          <a:lstStyle/>
          <a:p>
            <a:endParaRPr lang="en-US"/>
          </a:p>
        </p:txBody>
      </p:sp>
      <p:sp>
        <p:nvSpPr>
          <p:cNvPr id="6" name="Text Placeholder 5"/>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12829056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err="1" smtClean="0"/>
              <a:t>Réunions</a:t>
            </a:r>
            <a:r>
              <a:rPr lang="en-US" sz="3200" b="1" dirty="0" smtClean="0"/>
              <a:t> </a:t>
            </a:r>
            <a:r>
              <a:rPr lang="en-US" sz="3200" b="1" dirty="0" err="1" smtClean="0"/>
              <a:t>annuelles</a:t>
            </a:r>
            <a:r>
              <a:rPr lang="en-US" sz="3200" b="1" dirty="0" smtClean="0"/>
              <a:t> des CC2</a:t>
            </a:r>
            <a:endParaRPr lang="en-US" sz="3200" b="1" dirty="0"/>
          </a:p>
        </p:txBody>
      </p:sp>
      <p:sp>
        <p:nvSpPr>
          <p:cNvPr id="3" name="Text Placeholder 2"/>
          <p:cNvSpPr>
            <a:spLocks noGrp="1"/>
          </p:cNvSpPr>
          <p:nvPr>
            <p:ph type="body" sz="quarter" idx="16"/>
          </p:nvPr>
        </p:nvSpPr>
        <p:spPr>
          <a:xfrm>
            <a:off x="463134" y="1436494"/>
            <a:ext cx="8512656" cy="5140820"/>
          </a:xfrm>
        </p:spPr>
        <p:txBody>
          <a:bodyPr/>
          <a:lstStyle/>
          <a:p>
            <a:pPr lvl="3" indent="-457200" algn="l">
              <a:lnSpc>
                <a:spcPct val="100000"/>
              </a:lnSpc>
              <a:spcBef>
                <a:spcPts val="600"/>
              </a:spcBef>
              <a:spcAft>
                <a:spcPts val="600"/>
              </a:spcAft>
              <a:buClr>
                <a:srgbClr val="339966"/>
              </a:buClr>
              <a:buFont typeface="Wingdings" panose="05000000000000000000" pitchFamily="2" charset="2"/>
              <a:buChar char="Ø"/>
            </a:pPr>
            <a:r>
              <a:rPr lang="fr-FR" sz="2400" dirty="0">
                <a:cs typeface="Arial" charset="0"/>
              </a:rPr>
              <a:t>1er à Sozopol, Bulgarie, juillet 2013</a:t>
            </a:r>
          </a:p>
          <a:p>
            <a:pPr lvl="3" indent="-457200" algn="l">
              <a:lnSpc>
                <a:spcPct val="100000"/>
              </a:lnSpc>
              <a:spcBef>
                <a:spcPts val="600"/>
              </a:spcBef>
              <a:spcAft>
                <a:spcPts val="600"/>
              </a:spcAft>
              <a:buClr>
                <a:srgbClr val="339966"/>
              </a:buClr>
              <a:buFont typeface="Wingdings" panose="05000000000000000000" pitchFamily="2" charset="2"/>
              <a:buChar char="Ø"/>
            </a:pPr>
            <a:r>
              <a:rPr lang="fr-FR" sz="2400" dirty="0">
                <a:cs typeface="Arial" charset="0"/>
              </a:rPr>
              <a:t>2ème à Paris, siège de l'UNESCO, juin 2014</a:t>
            </a:r>
          </a:p>
          <a:p>
            <a:pPr lvl="3" indent="-457200" algn="l">
              <a:lnSpc>
                <a:spcPct val="100000"/>
              </a:lnSpc>
              <a:spcBef>
                <a:spcPts val="600"/>
              </a:spcBef>
              <a:spcAft>
                <a:spcPts val="600"/>
              </a:spcAft>
              <a:buClr>
                <a:srgbClr val="339966"/>
              </a:buClr>
              <a:buFont typeface="Wingdings" panose="05000000000000000000" pitchFamily="2" charset="2"/>
              <a:buChar char="Ø"/>
            </a:pPr>
            <a:r>
              <a:rPr lang="fr-FR" sz="2400" dirty="0">
                <a:cs typeface="Arial" charset="0"/>
              </a:rPr>
              <a:t>3ème à Guiyang, Chine, juillet 2015</a:t>
            </a:r>
          </a:p>
          <a:p>
            <a:pPr lvl="3" indent="-457200" algn="l">
              <a:lnSpc>
                <a:spcPct val="100000"/>
              </a:lnSpc>
              <a:spcBef>
                <a:spcPts val="600"/>
              </a:spcBef>
              <a:spcAft>
                <a:spcPts val="600"/>
              </a:spcAft>
              <a:buClr>
                <a:srgbClr val="339966"/>
              </a:buClr>
              <a:buFont typeface="Wingdings" panose="05000000000000000000" pitchFamily="2" charset="2"/>
              <a:buChar char="Ø"/>
            </a:pPr>
            <a:r>
              <a:rPr lang="fr-FR" sz="2400" dirty="0">
                <a:cs typeface="Arial" charset="0"/>
              </a:rPr>
              <a:t>4ème à Paris, siège de l'UNESCO, juin 2016</a:t>
            </a:r>
          </a:p>
          <a:p>
            <a:pPr lvl="3" indent="-457200" algn="l">
              <a:lnSpc>
                <a:spcPct val="100000"/>
              </a:lnSpc>
              <a:spcBef>
                <a:spcPts val="600"/>
              </a:spcBef>
              <a:spcAft>
                <a:spcPts val="600"/>
              </a:spcAft>
              <a:buClr>
                <a:srgbClr val="339966"/>
              </a:buClr>
              <a:buFont typeface="Wingdings" panose="05000000000000000000" pitchFamily="2" charset="2"/>
              <a:buChar char="Ø"/>
            </a:pPr>
            <a:r>
              <a:rPr lang="fr-FR" sz="2400" dirty="0">
                <a:cs typeface="Arial" charset="0"/>
              </a:rPr>
              <a:t>5ème à </a:t>
            </a:r>
            <a:r>
              <a:rPr lang="fr-FR" sz="2400" dirty="0" err="1">
                <a:cs typeface="Arial" charset="0"/>
              </a:rPr>
              <a:t>Shiraz</a:t>
            </a:r>
            <a:r>
              <a:rPr lang="fr-FR" sz="2400" dirty="0">
                <a:cs typeface="Arial" charset="0"/>
              </a:rPr>
              <a:t>, Iran, septembre 2017</a:t>
            </a:r>
          </a:p>
          <a:p>
            <a:pPr lvl="3" indent="-457200" algn="l">
              <a:lnSpc>
                <a:spcPct val="100000"/>
              </a:lnSpc>
              <a:spcBef>
                <a:spcPts val="600"/>
              </a:spcBef>
              <a:spcAft>
                <a:spcPts val="600"/>
              </a:spcAft>
              <a:buClr>
                <a:srgbClr val="339966"/>
              </a:buClr>
              <a:buFont typeface="Wingdings" panose="05000000000000000000" pitchFamily="2" charset="2"/>
              <a:buChar char="Ø"/>
            </a:pPr>
            <a:r>
              <a:rPr lang="fr-FR" sz="2400" dirty="0">
                <a:cs typeface="Arial" charset="0"/>
              </a:rPr>
              <a:t>6ème à Paris, siège de l'UNESCO, juin 2018</a:t>
            </a:r>
          </a:p>
          <a:p>
            <a:pPr lvl="3" indent="-457200" algn="l">
              <a:lnSpc>
                <a:spcPct val="100000"/>
              </a:lnSpc>
              <a:spcBef>
                <a:spcPts val="600"/>
              </a:spcBef>
              <a:spcAft>
                <a:spcPts val="600"/>
              </a:spcAft>
              <a:buClr>
                <a:srgbClr val="339966"/>
              </a:buClr>
              <a:buFont typeface="Wingdings" panose="05000000000000000000" pitchFamily="2" charset="2"/>
              <a:buChar char="Ø"/>
            </a:pPr>
            <a:r>
              <a:rPr lang="fr-FR" sz="2400" dirty="0">
                <a:cs typeface="Arial" charset="0"/>
              </a:rPr>
              <a:t>7ème à Alger, Algérie, septembre 2019</a:t>
            </a:r>
          </a:p>
          <a:p>
            <a:pPr lvl="3" indent="-457200" algn="l">
              <a:lnSpc>
                <a:spcPct val="100000"/>
              </a:lnSpc>
              <a:spcBef>
                <a:spcPts val="600"/>
              </a:spcBef>
              <a:spcAft>
                <a:spcPts val="600"/>
              </a:spcAft>
              <a:buClr>
                <a:srgbClr val="339966"/>
              </a:buClr>
              <a:buFont typeface="Wingdings" panose="05000000000000000000" pitchFamily="2" charset="2"/>
              <a:buChar char="Ø"/>
            </a:pPr>
            <a:r>
              <a:rPr lang="fr-FR" sz="2400" b="1" dirty="0">
                <a:solidFill>
                  <a:srgbClr val="FF0000"/>
                </a:solidFill>
                <a:cs typeface="Arial" charset="0"/>
              </a:rPr>
              <a:t>8ème à Paris, siège de l'UNESCO, juin 2020</a:t>
            </a:r>
            <a:endParaRPr lang="en-US" sz="2400" b="1" dirty="0">
              <a:solidFill>
                <a:srgbClr val="FF0000"/>
              </a:solidFill>
              <a:cs typeface="Arial" charset="0"/>
            </a:endParaRPr>
          </a:p>
        </p:txBody>
      </p:sp>
      <p:sp>
        <p:nvSpPr>
          <p:cNvPr id="4" name="Text Placeholder 3"/>
          <p:cNvSpPr>
            <a:spLocks noGrp="1"/>
          </p:cNvSpPr>
          <p:nvPr>
            <p:ph type="body" sz="quarter" idx="14"/>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sp>
        <p:nvSpPr>
          <p:cNvPr id="8" name="Text Placeholder 3"/>
          <p:cNvSpPr txBox="1">
            <a:spLocks/>
          </p:cNvSpPr>
          <p:nvPr/>
        </p:nvSpPr>
        <p:spPr>
          <a:xfrm>
            <a:off x="2435382" y="6430694"/>
            <a:ext cx="4273236" cy="32234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9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smtClean="0"/>
              <a:t>Septième réunion de coordination annuelle des CC2</a:t>
            </a:r>
            <a:endParaRPr lang="fr-FR" dirty="0"/>
          </a:p>
        </p:txBody>
      </p:sp>
      <p:sp>
        <p:nvSpPr>
          <p:cNvPr id="9" name="Text Placeholder 4"/>
          <p:cNvSpPr txBox="1">
            <a:spLocks/>
          </p:cNvSpPr>
          <p:nvPr/>
        </p:nvSpPr>
        <p:spPr>
          <a:xfrm>
            <a:off x="6817360" y="6416144"/>
            <a:ext cx="2298263" cy="322341"/>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9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mtClean="0"/>
              <a:t> </a:t>
            </a:r>
            <a:r>
              <a:rPr lang="fr-FR" sz="1200" smtClean="0"/>
              <a:t>Alger, 2- 3 septembre 2019</a:t>
            </a:r>
            <a:endParaRPr lang="fr-FR" sz="1200" dirty="0"/>
          </a:p>
        </p:txBody>
      </p:sp>
    </p:spTree>
    <p:extLst>
      <p:ext uri="{BB962C8B-B14F-4D97-AF65-F5344CB8AC3E}">
        <p14:creationId xmlns:p14="http://schemas.microsoft.com/office/powerpoint/2010/main" val="1238958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b="1" dirty="0"/>
              <a:t>MLA 2: </a:t>
            </a:r>
            <a:r>
              <a:rPr lang="en-US" sz="2800" b="1" dirty="0" smtClean="0"/>
              <a:t>Creativity</a:t>
            </a:r>
            <a:r>
              <a:rPr lang="en-US" sz="2800" b="1" dirty="0"/>
              <a:t>, Expected result </a:t>
            </a:r>
            <a:r>
              <a:rPr lang="en-US" sz="2800" b="1" dirty="0" smtClean="0"/>
              <a:t>6</a:t>
            </a:r>
            <a:endParaRPr lang="en-US" sz="2800" b="1" dirty="0"/>
          </a:p>
        </p:txBody>
      </p:sp>
      <p:sp>
        <p:nvSpPr>
          <p:cNvPr id="3" name="Text Placeholder 2"/>
          <p:cNvSpPr>
            <a:spLocks noGrp="1"/>
          </p:cNvSpPr>
          <p:nvPr>
            <p:ph type="body" sz="quarter" idx="16"/>
          </p:nvPr>
        </p:nvSpPr>
        <p:spPr/>
        <p:txBody>
          <a:bodyPr/>
          <a:lstStyle/>
          <a:p>
            <a:r>
              <a:rPr lang="en-US" sz="2800" dirty="0" smtClean="0"/>
              <a:t>MLA 2</a:t>
            </a:r>
          </a:p>
          <a:p>
            <a:r>
              <a:rPr lang="en-GB" altLang="fr-FR" sz="2800" b="0" dirty="0" smtClean="0">
                <a:solidFill>
                  <a:schemeClr val="tx1"/>
                </a:solidFill>
              </a:rPr>
              <a:t>‘</a:t>
            </a:r>
            <a:r>
              <a:rPr lang="fr-FR" altLang="fr-FR" sz="2800" b="0" dirty="0">
                <a:solidFill>
                  <a:schemeClr val="tx1"/>
                </a:solidFill>
              </a:rPr>
              <a:t>Promouvoir la créativité, la diversité des expressions culturelles et la sauvegarde du patrimoine culturel immatériel pour le développement durable</a:t>
            </a:r>
            <a:r>
              <a:rPr lang="en-GB" altLang="fr-FR" sz="2800" b="0" dirty="0" smtClean="0">
                <a:solidFill>
                  <a:schemeClr val="tx1"/>
                </a:solidFill>
              </a:rPr>
              <a:t>’</a:t>
            </a:r>
            <a:endParaRPr lang="fr-FR" altLang="fr-FR" sz="2800" b="0" dirty="0">
              <a:solidFill>
                <a:schemeClr val="tx1"/>
              </a:solidFill>
            </a:endParaRPr>
          </a:p>
          <a:p>
            <a:r>
              <a:rPr lang="en-US" altLang="fr-FR" sz="2800" dirty="0" err="1">
                <a:solidFill>
                  <a:schemeClr val="tx1"/>
                </a:solidFill>
              </a:rPr>
              <a:t>Résultat</a:t>
            </a:r>
            <a:r>
              <a:rPr lang="en-US" altLang="fr-FR" sz="2800" dirty="0">
                <a:solidFill>
                  <a:schemeClr val="tx1"/>
                </a:solidFill>
              </a:rPr>
              <a:t> </a:t>
            </a:r>
            <a:r>
              <a:rPr lang="en-US" altLang="fr-FR" sz="2800" dirty="0" err="1" smtClean="0">
                <a:solidFill>
                  <a:schemeClr val="tx1"/>
                </a:solidFill>
              </a:rPr>
              <a:t>escompté</a:t>
            </a:r>
            <a:r>
              <a:rPr lang="en-US" altLang="fr-FR" sz="2800" dirty="0" smtClean="0">
                <a:solidFill>
                  <a:schemeClr val="tx1"/>
                </a:solidFill>
              </a:rPr>
              <a:t> </a:t>
            </a:r>
            <a:r>
              <a:rPr lang="en-US" altLang="fr-FR" sz="2800" dirty="0">
                <a:solidFill>
                  <a:schemeClr val="tx1"/>
                </a:solidFill>
              </a:rPr>
              <a:t>6 </a:t>
            </a:r>
            <a:endParaRPr lang="en-US" altLang="fr-FR" sz="2800" dirty="0" smtClean="0">
              <a:solidFill>
                <a:schemeClr val="tx1"/>
              </a:solidFill>
            </a:endParaRPr>
          </a:p>
          <a:p>
            <a:r>
              <a:rPr lang="fr-FR" altLang="fr-FR" sz="2800" b="0" dirty="0">
                <a:solidFill>
                  <a:schemeClr val="tx1"/>
                </a:solidFill>
              </a:rPr>
              <a:t>Identification et sauvegarde du patrimoine culturel immatériel par les États membres et les communautés, notamment par l’application effective de la Convention de 2003</a:t>
            </a:r>
            <a:endParaRPr lang="en-US" sz="2000" b="0" dirty="0" smtClean="0">
              <a:solidFill>
                <a:schemeClr val="tx1"/>
              </a:solidFill>
            </a:endParaRPr>
          </a:p>
          <a:p>
            <a:r>
              <a:rPr lang="fr-FR" sz="2800" b="0" dirty="0">
                <a:solidFill>
                  <a:schemeClr val="tx1"/>
                </a:solidFill>
              </a:rPr>
              <a:t>+ Deux </a:t>
            </a:r>
            <a:r>
              <a:rPr lang="fr-FR" sz="2800" b="0" dirty="0" smtClean="0">
                <a:solidFill>
                  <a:schemeClr val="tx1"/>
                </a:solidFill>
              </a:rPr>
              <a:t>nouveaux RE transversaux </a:t>
            </a:r>
            <a:r>
              <a:rPr lang="fr-FR" sz="2800" b="0" dirty="0">
                <a:solidFill>
                  <a:schemeClr val="tx1"/>
                </a:solidFill>
              </a:rPr>
              <a:t>sur les urgences et </a:t>
            </a:r>
            <a:r>
              <a:rPr lang="fr-FR" sz="2800" b="0" dirty="0" smtClean="0">
                <a:solidFill>
                  <a:schemeClr val="tx1"/>
                </a:solidFill>
              </a:rPr>
              <a:t>l’agenda de </a:t>
            </a:r>
            <a:r>
              <a:rPr lang="fr-FR" sz="2800" b="0" dirty="0">
                <a:solidFill>
                  <a:schemeClr val="tx1"/>
                </a:solidFill>
              </a:rPr>
              <a:t>développement durable </a:t>
            </a:r>
            <a:r>
              <a:rPr lang="fr-FR" sz="2800" b="0" dirty="0" smtClean="0">
                <a:solidFill>
                  <a:schemeClr val="tx1"/>
                </a:solidFill>
              </a:rPr>
              <a:t>de 2030</a:t>
            </a:r>
            <a:endParaRPr lang="en-US" altLang="fr-FR" sz="2800" b="0" dirty="0" smtClean="0">
              <a:solidFill>
                <a:schemeClr val="tx1"/>
              </a:solidFill>
            </a:endParaRPr>
          </a:p>
          <a:p>
            <a:endParaRPr lang="en-US" sz="2800" b="0" dirty="0">
              <a:solidFill>
                <a:schemeClr val="tx1"/>
              </a:solidFill>
            </a:endParaRPr>
          </a:p>
          <a:p>
            <a:endParaRPr lang="en-US" sz="2800" b="0" dirty="0"/>
          </a:p>
        </p:txBody>
      </p:sp>
      <p:sp>
        <p:nvSpPr>
          <p:cNvPr id="4" name="Text Placeholder 3"/>
          <p:cNvSpPr>
            <a:spLocks noGrp="1"/>
          </p:cNvSpPr>
          <p:nvPr>
            <p:ph type="body" sz="quarter" idx="14"/>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sp>
        <p:nvSpPr>
          <p:cNvPr id="8" name="Text Placeholder 3"/>
          <p:cNvSpPr txBox="1">
            <a:spLocks/>
          </p:cNvSpPr>
          <p:nvPr/>
        </p:nvSpPr>
        <p:spPr>
          <a:xfrm>
            <a:off x="2435382" y="6430694"/>
            <a:ext cx="4273236" cy="32234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9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smtClean="0"/>
              <a:t>Septième réunion de coordination annuelle des CC2</a:t>
            </a:r>
            <a:endParaRPr lang="fr-FR" dirty="0"/>
          </a:p>
        </p:txBody>
      </p:sp>
      <p:sp>
        <p:nvSpPr>
          <p:cNvPr id="9" name="Text Placeholder 4"/>
          <p:cNvSpPr txBox="1">
            <a:spLocks/>
          </p:cNvSpPr>
          <p:nvPr/>
        </p:nvSpPr>
        <p:spPr>
          <a:xfrm>
            <a:off x="6817360" y="6416144"/>
            <a:ext cx="2298263" cy="322341"/>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9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mtClean="0"/>
              <a:t> </a:t>
            </a:r>
            <a:r>
              <a:rPr lang="fr-FR" sz="1200" smtClean="0"/>
              <a:t>Alger, 2- 3 septembre 2019</a:t>
            </a:r>
            <a:endParaRPr lang="fr-FR" sz="1200" dirty="0"/>
          </a:p>
        </p:txBody>
      </p:sp>
    </p:spTree>
    <p:extLst>
      <p:ext uri="{BB962C8B-B14F-4D97-AF65-F5344CB8AC3E}">
        <p14:creationId xmlns:p14="http://schemas.microsoft.com/office/powerpoint/2010/main" val="2879628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200" b="1" dirty="0" smtClean="0"/>
              <a:t>RE </a:t>
            </a:r>
            <a:r>
              <a:rPr lang="en-US" sz="3200" b="1" dirty="0" smtClean="0"/>
              <a:t>6, </a:t>
            </a:r>
            <a:r>
              <a:rPr lang="en-US" sz="3200" b="1" dirty="0" err="1"/>
              <a:t>Indicateurs</a:t>
            </a:r>
            <a:r>
              <a:rPr lang="en-US" sz="3200" b="1" dirty="0"/>
              <a:t> de performance (</a:t>
            </a:r>
            <a:r>
              <a:rPr lang="en-US" sz="3200" b="1" dirty="0" smtClean="0"/>
              <a:t>1) </a:t>
            </a:r>
            <a:r>
              <a:rPr lang="en-US" sz="3200" b="1" dirty="0"/>
              <a:t/>
            </a:r>
            <a:br>
              <a:rPr lang="en-US" sz="3200" b="1" dirty="0"/>
            </a:br>
            <a:endParaRPr lang="fr-FR" sz="3200" b="1"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508544" y="763039"/>
            <a:ext cx="8411936" cy="6355586"/>
          </a:xfrm>
          <a:prstGeom prst="rect">
            <a:avLst/>
          </a:prstGeom>
        </p:spPr>
        <p:txBody>
          <a:bodyPr wrap="square">
            <a:spAutoFit/>
          </a:bodyPr>
          <a:lstStyle/>
          <a:p>
            <a:pPr marL="457200" indent="-457200">
              <a:buFont typeface="Arial" panose="020B0604020202020204" pitchFamily="34" charset="0"/>
              <a:buChar char="•"/>
            </a:pPr>
            <a:r>
              <a:rPr lang="en-US" altLang="fr-FR" sz="2600" dirty="0"/>
              <a:t>PI 1: </a:t>
            </a:r>
            <a:r>
              <a:rPr lang="fr-FR" altLang="fr-FR" sz="2800" dirty="0"/>
              <a:t>Exercice d’une bonne gouvernance au moyen de l’adoption et de la mise en œuvre des résolutions/décisions stratégiques des organes directeurs de la Convention de 2003</a:t>
            </a:r>
            <a:endParaRPr lang="en-US" altLang="fr-FR" sz="2800" dirty="0"/>
          </a:p>
          <a:p>
            <a:pPr marL="171450" indent="-171450">
              <a:buFont typeface="Arial" panose="020B0604020202020204" pitchFamily="34" charset="0"/>
              <a:buChar char="•"/>
            </a:pPr>
            <a:endParaRPr lang="en-US" altLang="fr-FR" sz="1200" dirty="0"/>
          </a:p>
          <a:p>
            <a:pPr marL="457200" indent="-457200">
              <a:buFont typeface="Arial" panose="020B0604020202020204" pitchFamily="34" charset="0"/>
              <a:buChar char="•"/>
            </a:pPr>
            <a:r>
              <a:rPr lang="en-US" altLang="fr-FR" sz="2600" dirty="0"/>
              <a:t>PI 2: </a:t>
            </a:r>
            <a:r>
              <a:rPr lang="fr-FR" altLang="fr-FR" sz="2800" dirty="0"/>
              <a:t>Nombre d’États membres aidés qui utilisent des ressources </a:t>
            </a:r>
            <a:r>
              <a:rPr lang="fr-FR" altLang="fr-FR" sz="2800" dirty="0"/>
              <a:t>humaines</a:t>
            </a:r>
            <a:r>
              <a:rPr lang="fr-FR" altLang="fr-FR" sz="2800" dirty="0"/>
              <a:t> et financières renforcées pour la sauvegarde du patrimoine culturel immatériel</a:t>
            </a:r>
          </a:p>
          <a:p>
            <a:pPr marL="171450" indent="-171450">
              <a:buFont typeface="Arial" panose="020B0604020202020204" pitchFamily="34" charset="0"/>
              <a:buChar char="•"/>
            </a:pPr>
            <a:endParaRPr lang="en-US" altLang="fr-FR" sz="1100" dirty="0" smtClean="0"/>
          </a:p>
          <a:p>
            <a:pPr marL="457200" indent="-457200">
              <a:buFont typeface="Arial" panose="020B0604020202020204" pitchFamily="34" charset="0"/>
              <a:buChar char="•"/>
            </a:pPr>
            <a:r>
              <a:rPr lang="en-US" altLang="fr-FR" sz="2600" dirty="0"/>
              <a:t>PI 3: </a:t>
            </a:r>
            <a:r>
              <a:rPr lang="fr-FR" altLang="fr-FR" sz="2800" dirty="0"/>
              <a:t>Nombre d’États membres aidés qui ont intégré le patrimoine culturel immatériel dans leurs plans, politiques et programmes à titre de contribution à la réalisation des ODD en tenant compte des questions de genre</a:t>
            </a:r>
            <a:endParaRPr lang="en-US" altLang="fr-FR" sz="2800" dirty="0"/>
          </a:p>
          <a:p>
            <a:pPr marL="342900" indent="-342900">
              <a:buFont typeface="Arial" panose="020B0604020202020204" pitchFamily="34" charset="0"/>
              <a:buChar char="•"/>
            </a:pPr>
            <a:endParaRPr lang="en-US" altLang="fr-FR" sz="2400" dirty="0" smtClean="0"/>
          </a:p>
          <a:p>
            <a:pPr marL="342900" indent="-342900">
              <a:buFont typeface="Arial" panose="020B0604020202020204" pitchFamily="34" charset="0"/>
              <a:buChar char="•"/>
            </a:pPr>
            <a:endParaRPr lang="en-US" altLang="fr-FR" sz="2400" dirty="0"/>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10" name="Text Placeholder 3"/>
          <p:cNvSpPr>
            <a:spLocks noGrp="1"/>
          </p:cNvSpPr>
          <p:nvPr>
            <p:ph type="body" sz="quarter" idx="14"/>
          </p:nvPr>
        </p:nvSpPr>
        <p:spPr>
          <a:xfrm>
            <a:off x="2435382" y="6430694"/>
            <a:ext cx="4273236" cy="322341"/>
          </a:xfrm>
        </p:spPr>
        <p:txBody>
          <a:bodyPr/>
          <a:lstStyle/>
          <a:p>
            <a:r>
              <a:rPr lang="fr-FR" sz="1200" dirty="0"/>
              <a:t>Septième réunion </a:t>
            </a:r>
            <a:r>
              <a:rPr lang="fr-FR" sz="1200" dirty="0" smtClean="0"/>
              <a:t>de </a:t>
            </a:r>
            <a:r>
              <a:rPr lang="fr-FR" sz="1200" dirty="0"/>
              <a:t>coordination </a:t>
            </a:r>
            <a:r>
              <a:rPr lang="fr-FR" sz="1200" dirty="0" smtClean="0"/>
              <a:t>annuelle des CC2</a:t>
            </a:r>
            <a:endParaRPr lang="fr-FR" dirty="0"/>
          </a:p>
        </p:txBody>
      </p:sp>
      <p:sp>
        <p:nvSpPr>
          <p:cNvPr id="11" name="Text Placeholder 4"/>
          <p:cNvSpPr>
            <a:spLocks noGrp="1"/>
          </p:cNvSpPr>
          <p:nvPr>
            <p:ph type="body" sz="quarter" idx="15"/>
          </p:nvPr>
        </p:nvSpPr>
        <p:spPr>
          <a:xfrm>
            <a:off x="6817360" y="6416144"/>
            <a:ext cx="2298263" cy="322341"/>
          </a:xfrm>
        </p:spPr>
        <p:txBody>
          <a:bodyPr/>
          <a:lstStyle/>
          <a:p>
            <a:r>
              <a:rPr lang="fr-FR" dirty="0"/>
              <a:t> </a:t>
            </a:r>
            <a:r>
              <a:rPr lang="fr-FR" sz="1200" dirty="0"/>
              <a:t>Alger, </a:t>
            </a:r>
            <a:r>
              <a:rPr lang="fr-FR" sz="1200" dirty="0" smtClean="0"/>
              <a:t>2- </a:t>
            </a:r>
            <a:r>
              <a:rPr lang="fr-FR" sz="1200" dirty="0"/>
              <a:t>3 septembre 2019</a:t>
            </a:r>
          </a:p>
        </p:txBody>
      </p:sp>
    </p:spTree>
    <p:extLst>
      <p:ext uri="{BB962C8B-B14F-4D97-AF65-F5344CB8AC3E}">
        <p14:creationId xmlns:p14="http://schemas.microsoft.com/office/powerpoint/2010/main" val="1343799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200" b="1" dirty="0"/>
              <a:t>RE 6, </a:t>
            </a:r>
            <a:r>
              <a:rPr lang="en-US" sz="3200" b="1" dirty="0" err="1"/>
              <a:t>Indicateurs</a:t>
            </a:r>
            <a:r>
              <a:rPr lang="en-US" sz="3200" b="1" dirty="0"/>
              <a:t> de </a:t>
            </a:r>
            <a:r>
              <a:rPr lang="en-US" sz="3200" b="1" dirty="0" smtClean="0"/>
              <a:t>performance (</a:t>
            </a:r>
            <a:r>
              <a:rPr lang="en-US" sz="3200" b="1" dirty="0"/>
              <a:t>2</a:t>
            </a:r>
            <a:r>
              <a:rPr lang="en-US" sz="3200" b="1" dirty="0" smtClean="0"/>
              <a:t>) </a:t>
            </a:r>
            <a:r>
              <a:rPr lang="en-US" sz="3200" b="1" dirty="0"/>
              <a:t/>
            </a:r>
            <a:br>
              <a:rPr lang="en-US" sz="3200" b="1" dirty="0"/>
            </a:br>
            <a:endParaRPr lang="fr-FR" sz="3200" b="1"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703006" y="1088159"/>
            <a:ext cx="7762568" cy="5262979"/>
          </a:xfrm>
          <a:prstGeom prst="rect">
            <a:avLst/>
          </a:prstGeom>
        </p:spPr>
        <p:txBody>
          <a:bodyPr wrap="square">
            <a:spAutoFit/>
          </a:bodyPr>
          <a:lstStyle/>
          <a:p>
            <a:pPr marL="457200" indent="-457200">
              <a:buFont typeface="Arial" panose="020B0604020202020204" pitchFamily="34" charset="0"/>
              <a:buChar char="•"/>
            </a:pPr>
            <a:r>
              <a:rPr lang="en-US" altLang="fr-FR" sz="2600" dirty="0" smtClean="0"/>
              <a:t>PI 4: </a:t>
            </a:r>
            <a:r>
              <a:rPr lang="fr-FR" altLang="fr-FR" sz="2600" dirty="0"/>
              <a:t>Nombre d’États parties qui ont effectivement mis en œuvre l’assistance internationale, provenant notamment du Fonds pour la sauvegarde du patrimoine culturel immatériel, pour compléter leurs efforts nationaux de sauvegarde</a:t>
            </a:r>
          </a:p>
          <a:p>
            <a:pPr marL="457200" indent="-457200">
              <a:buFont typeface="Arial" panose="020B0604020202020204" pitchFamily="34" charset="0"/>
              <a:buChar char="•"/>
            </a:pPr>
            <a:endParaRPr lang="en-US" altLang="fr-FR" sz="2600" dirty="0" smtClean="0"/>
          </a:p>
          <a:p>
            <a:pPr marL="457200" indent="-457200">
              <a:buFont typeface="Arial" panose="020B0604020202020204" pitchFamily="34" charset="0"/>
              <a:buChar char="•"/>
            </a:pPr>
            <a:r>
              <a:rPr lang="en-US" altLang="fr-FR" sz="2600" dirty="0"/>
              <a:t>PI 5: </a:t>
            </a:r>
            <a:r>
              <a:rPr lang="fr-FR" altLang="fr-FR" sz="2600" dirty="0"/>
              <a:t>Nombre d’initiatives lancées par des États membres aidés qui ont amélioré la connaissance et la compréhension de la sauvegarde du patrimoine culturel immatériel et de </a:t>
            </a:r>
            <a:r>
              <a:rPr lang="fr-FR" altLang="fr-FR" sz="2600" dirty="0" smtClean="0"/>
              <a:t>la Convention </a:t>
            </a:r>
            <a:r>
              <a:rPr lang="fr-FR" altLang="fr-FR" sz="2600" dirty="0"/>
              <a:t>de 2003</a:t>
            </a:r>
          </a:p>
          <a:p>
            <a:pPr marL="457200" indent="-457200">
              <a:buFont typeface="Arial" panose="020B0604020202020204" pitchFamily="34" charset="0"/>
              <a:buChar char="•"/>
            </a:pPr>
            <a:endParaRPr lang="en-US" altLang="fr-FR" sz="2800" dirty="0"/>
          </a:p>
          <a:p>
            <a:pPr marL="342900" indent="-342900">
              <a:buFont typeface="Arial" panose="020B0604020202020204" pitchFamily="34" charset="0"/>
              <a:buChar char="•"/>
            </a:pPr>
            <a:endParaRPr lang="en-US" altLang="fr-FR" sz="2400" dirty="0" smtClean="0"/>
          </a:p>
          <a:p>
            <a:pPr marL="342900" indent="-342900">
              <a:buFont typeface="Arial" panose="020B0604020202020204" pitchFamily="34" charset="0"/>
              <a:buChar char="•"/>
            </a:pPr>
            <a:endParaRPr lang="en-US" altLang="fr-FR" sz="2400" dirty="0"/>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10" name="Text Placeholder 3"/>
          <p:cNvSpPr>
            <a:spLocks noGrp="1"/>
          </p:cNvSpPr>
          <p:nvPr>
            <p:ph type="body" sz="quarter" idx="14"/>
          </p:nvPr>
        </p:nvSpPr>
        <p:spPr>
          <a:xfrm>
            <a:off x="2435382" y="6430694"/>
            <a:ext cx="4273236" cy="322341"/>
          </a:xfrm>
        </p:spPr>
        <p:txBody>
          <a:bodyPr/>
          <a:lstStyle/>
          <a:p>
            <a:r>
              <a:rPr lang="fr-FR" sz="1200" dirty="0"/>
              <a:t>Septième réunion </a:t>
            </a:r>
            <a:r>
              <a:rPr lang="fr-FR" sz="1200" dirty="0" smtClean="0"/>
              <a:t>de </a:t>
            </a:r>
            <a:r>
              <a:rPr lang="fr-FR" sz="1200" dirty="0"/>
              <a:t>coordination </a:t>
            </a:r>
            <a:r>
              <a:rPr lang="fr-FR" sz="1200" dirty="0" smtClean="0"/>
              <a:t>annuelle des CC2</a:t>
            </a:r>
            <a:endParaRPr lang="fr-FR" dirty="0"/>
          </a:p>
        </p:txBody>
      </p:sp>
      <p:sp>
        <p:nvSpPr>
          <p:cNvPr id="11" name="Text Placeholder 4"/>
          <p:cNvSpPr>
            <a:spLocks noGrp="1"/>
          </p:cNvSpPr>
          <p:nvPr>
            <p:ph type="body" sz="quarter" idx="15"/>
          </p:nvPr>
        </p:nvSpPr>
        <p:spPr>
          <a:xfrm>
            <a:off x="6817360" y="6416144"/>
            <a:ext cx="2298263" cy="322341"/>
          </a:xfrm>
        </p:spPr>
        <p:txBody>
          <a:bodyPr/>
          <a:lstStyle/>
          <a:p>
            <a:r>
              <a:rPr lang="fr-FR" dirty="0"/>
              <a:t> </a:t>
            </a:r>
            <a:r>
              <a:rPr lang="fr-FR" sz="1200" dirty="0"/>
              <a:t>Alger, </a:t>
            </a:r>
            <a:r>
              <a:rPr lang="fr-FR" sz="1200" dirty="0" smtClean="0"/>
              <a:t>2- </a:t>
            </a:r>
            <a:r>
              <a:rPr lang="fr-FR" sz="1200" dirty="0"/>
              <a:t>3 septembre 2019</a:t>
            </a:r>
          </a:p>
        </p:txBody>
      </p:sp>
    </p:spTree>
    <p:extLst>
      <p:ext uri="{BB962C8B-B14F-4D97-AF65-F5344CB8AC3E}">
        <p14:creationId xmlns:p14="http://schemas.microsoft.com/office/powerpoint/2010/main" val="2235410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fr-FR" sz="3200" b="1" dirty="0"/>
              <a:t>Cadre de gestion actuel pour les </a:t>
            </a:r>
            <a:r>
              <a:rPr lang="fr-FR" sz="3200" b="1" dirty="0" smtClean="0"/>
              <a:t>CC2</a:t>
            </a:r>
            <a:endParaRPr lang="fr-FR" sz="3200" b="1" dirty="0"/>
          </a:p>
        </p:txBody>
      </p:sp>
      <p:sp>
        <p:nvSpPr>
          <p:cNvPr id="7" name="Content Placeholder 2"/>
          <p:cNvSpPr txBox="1">
            <a:spLocks/>
          </p:cNvSpPr>
          <p:nvPr/>
        </p:nvSpPr>
        <p:spPr bwMode="auto">
          <a:xfrm>
            <a:off x="542479" y="1077622"/>
            <a:ext cx="7775611" cy="3603336"/>
          </a:xfrm>
          <a:prstGeom prst="rect">
            <a:avLst/>
          </a:prstGeom>
          <a:ln>
            <a:miter lim="800000"/>
            <a:headEnd/>
            <a:tailEnd/>
          </a:ln>
        </p:spPr>
        <p:txBody>
          <a:bodyPr/>
          <a:lstStyle/>
          <a:p>
            <a:pPr marL="342900" indent="-342900" defTabSz="354013">
              <a:spcBef>
                <a:spcPts val="1000"/>
              </a:spcBef>
              <a:buClr>
                <a:srgbClr val="339966"/>
              </a:buClr>
              <a:buSzPct val="80000"/>
              <a:buFont typeface="Wingdings" panose="05000000000000000000" pitchFamily="2" charset="2"/>
              <a:buChar char="§"/>
              <a:defRPr/>
            </a:pPr>
            <a:r>
              <a:rPr lang="en-US" altLang="fr-FR" sz="2800" dirty="0">
                <a:solidFill>
                  <a:schemeClr val="accent5">
                    <a:lumMod val="75000"/>
                  </a:schemeClr>
                </a:solidFill>
              </a:rPr>
              <a:t>37 GC</a:t>
            </a:r>
            <a:r>
              <a:rPr lang="en-GB" altLang="fr-FR" sz="2800" dirty="0">
                <a:solidFill>
                  <a:schemeClr val="accent5">
                    <a:lumMod val="75000"/>
                  </a:schemeClr>
                </a:solidFill>
              </a:rPr>
              <a:t>/Resolution 93 - </a:t>
            </a:r>
            <a:r>
              <a:rPr lang="fr-FR" altLang="fr-FR" sz="2800" dirty="0">
                <a:solidFill>
                  <a:schemeClr val="accent5">
                    <a:lumMod val="75000"/>
                  </a:schemeClr>
                </a:solidFill>
              </a:rPr>
              <a:t>Stratégie</a:t>
            </a:r>
            <a:r>
              <a:rPr lang="en-US" altLang="fr-FR" sz="2800" dirty="0">
                <a:solidFill>
                  <a:schemeClr val="accent5">
                    <a:lumMod val="75000"/>
                  </a:schemeClr>
                </a:solidFill>
              </a:rPr>
              <a:t> </a:t>
            </a:r>
            <a:r>
              <a:rPr lang="fr-FR" altLang="fr-FR" sz="2800" dirty="0">
                <a:solidFill>
                  <a:schemeClr val="accent5">
                    <a:lumMod val="75000"/>
                  </a:schemeClr>
                </a:solidFill>
              </a:rPr>
              <a:t>globale intégrée</a:t>
            </a:r>
            <a:r>
              <a:rPr lang="en-US" altLang="fr-FR" sz="2800" dirty="0">
                <a:solidFill>
                  <a:schemeClr val="accent5">
                    <a:lumMod val="75000"/>
                  </a:schemeClr>
                </a:solidFill>
              </a:rPr>
              <a:t> (2013): </a:t>
            </a:r>
            <a:endParaRPr lang="en-US" altLang="fr-FR" sz="2800" dirty="0">
              <a:solidFill>
                <a:schemeClr val="accent5">
                  <a:lumMod val="75000"/>
                </a:schemeClr>
              </a:solidFill>
            </a:endParaRPr>
          </a:p>
          <a:p>
            <a:r>
              <a:rPr lang="en-US" altLang="fr-FR" sz="2400" dirty="0" smtClean="0"/>
              <a:t>	</a:t>
            </a:r>
            <a:r>
              <a:rPr lang="fr-FR" altLang="fr-FR" sz="2400" dirty="0"/>
              <a:t>l’accent sur les contributions des centres de catégorie 2 :</a:t>
            </a:r>
          </a:p>
          <a:p>
            <a:pPr marL="1076325" indent="-274638">
              <a:buFont typeface="Arial" panose="020B0604020202020204" pitchFamily="34" charset="0"/>
              <a:buChar char="•"/>
            </a:pPr>
            <a:r>
              <a:rPr lang="fr-FR" altLang="fr-FR" sz="2400" dirty="0" smtClean="0"/>
              <a:t>objectifs </a:t>
            </a:r>
            <a:r>
              <a:rPr lang="fr-FR" altLang="fr-FR" sz="2400" dirty="0"/>
              <a:t>stratégiques des 	programmes et priorités globales </a:t>
            </a:r>
            <a:r>
              <a:rPr lang="fr-FR" altLang="fr-FR" sz="2400" dirty="0" smtClean="0"/>
              <a:t>(</a:t>
            </a:r>
            <a:r>
              <a:rPr lang="fr-FR" altLang="fr-FR" sz="2400" dirty="0"/>
              <a:t>C/4)</a:t>
            </a:r>
          </a:p>
          <a:p>
            <a:pPr marL="1076325" indent="-274638">
              <a:buFont typeface="Arial" panose="020B0604020202020204" pitchFamily="34" charset="0"/>
              <a:buChar char="•"/>
            </a:pPr>
            <a:r>
              <a:rPr lang="fr-FR" altLang="fr-FR" sz="2400" dirty="0" smtClean="0"/>
              <a:t>priorités </a:t>
            </a:r>
            <a:r>
              <a:rPr lang="fr-FR" altLang="fr-FR" sz="2400" dirty="0"/>
              <a:t>et thèmes des </a:t>
            </a:r>
            <a:r>
              <a:rPr lang="fr-FR" altLang="fr-FR" sz="2400" dirty="0" smtClean="0"/>
              <a:t>programmes </a:t>
            </a:r>
            <a:r>
              <a:rPr lang="fr-FR" altLang="fr-FR" sz="2400" dirty="0"/>
              <a:t>sectoriels </a:t>
            </a:r>
            <a:r>
              <a:rPr lang="fr-FR" altLang="fr-FR" sz="2400" dirty="0" smtClean="0"/>
              <a:t>ou intersectoriels </a:t>
            </a:r>
            <a:r>
              <a:rPr lang="fr-FR" altLang="fr-FR" sz="2400" dirty="0"/>
              <a:t>(C/5)</a:t>
            </a:r>
          </a:p>
          <a:p>
            <a:pPr marL="342900" indent="-342900">
              <a:buFont typeface="Arial" panose="020B0604020202020204" pitchFamily="34" charset="0"/>
              <a:buChar char="•"/>
            </a:pPr>
            <a:r>
              <a:rPr lang="fr-FR" altLang="fr-FR" sz="2400" dirty="0"/>
              <a:t>Accords de six ans, processus </a:t>
            </a:r>
            <a:r>
              <a:rPr lang="fr-FR" altLang="fr-FR" sz="2400" dirty="0" smtClean="0"/>
              <a:t>d’examen </a:t>
            </a:r>
            <a:r>
              <a:rPr lang="fr-FR" altLang="fr-FR" sz="2400" dirty="0"/>
              <a:t>et </a:t>
            </a:r>
            <a:r>
              <a:rPr lang="fr-FR" altLang="fr-FR" sz="2400" dirty="0" smtClean="0"/>
              <a:t>d’évaluation</a:t>
            </a:r>
            <a:endParaRPr lang="fr-FR" altLang="fr-FR" sz="2400" dirty="0"/>
          </a:p>
          <a:p>
            <a:pPr marL="342900" indent="-342900">
              <a:buFont typeface="Arial" panose="020B0604020202020204" pitchFamily="34" charset="0"/>
              <a:buChar char="•"/>
            </a:pPr>
            <a:r>
              <a:rPr lang="fr-FR" altLang="fr-FR" sz="2400" dirty="0"/>
              <a:t>Les résultats des évaluations sont présentés au Conseil exécutif de l'UNESCO, qui </a:t>
            </a:r>
            <a:r>
              <a:rPr lang="fr-FR" altLang="fr-FR" sz="2400" dirty="0" smtClean="0"/>
              <a:t>autorise la Directrice générale </a:t>
            </a:r>
            <a:r>
              <a:rPr lang="fr-FR" altLang="fr-FR" sz="2400" dirty="0"/>
              <a:t>de </a:t>
            </a:r>
            <a:r>
              <a:rPr lang="fr-FR" altLang="fr-FR" sz="2400" dirty="0" smtClean="0"/>
              <a:t>l’UNESCO </a:t>
            </a:r>
            <a:r>
              <a:rPr lang="fr-FR" altLang="fr-FR" sz="2400" dirty="0"/>
              <a:t>à signer des accords sur les </a:t>
            </a:r>
            <a:r>
              <a:rPr lang="fr-FR" altLang="fr-FR" sz="2400" dirty="0" smtClean="0"/>
              <a:t>CC2.</a:t>
            </a:r>
            <a:endParaRPr lang="fr-FR" altLang="fr-FR" sz="2400" dirty="0"/>
          </a:p>
          <a:p>
            <a:pPr marL="342900" indent="-342900">
              <a:buFont typeface="Arial" panose="020B0604020202020204" pitchFamily="34" charset="0"/>
              <a:buChar char="•"/>
            </a:pPr>
            <a:r>
              <a:rPr lang="fr-FR" altLang="fr-FR" sz="2400" dirty="0" smtClean="0"/>
              <a:t>Évaluation à charge de centres </a:t>
            </a:r>
            <a:r>
              <a:rPr lang="fr-FR" altLang="fr-FR" sz="2400" dirty="0"/>
              <a:t>de catégorie 2 et / ou les pays hôtes</a:t>
            </a:r>
            <a:endParaRPr lang="en-GB" sz="2400" dirty="0">
              <a:latin typeface="Arial" panose="020B0604020202020204" pitchFamily="34" charset="0"/>
              <a:ea typeface="+mj-ea"/>
              <a:cs typeface="Arial" panose="020B0604020202020204" pitchFamily="34" charset="0"/>
            </a:endParaRPr>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9" name="Text Placeholder 3"/>
          <p:cNvSpPr>
            <a:spLocks noGrp="1"/>
          </p:cNvSpPr>
          <p:nvPr>
            <p:ph type="body" sz="quarter" idx="14"/>
          </p:nvPr>
        </p:nvSpPr>
        <p:spPr>
          <a:xfrm>
            <a:off x="2435382" y="6430694"/>
            <a:ext cx="4273236" cy="322341"/>
          </a:xfrm>
        </p:spPr>
        <p:txBody>
          <a:bodyPr/>
          <a:lstStyle/>
          <a:p>
            <a:r>
              <a:rPr lang="fr-FR" sz="1200" dirty="0"/>
              <a:t>Septième réunion </a:t>
            </a:r>
            <a:r>
              <a:rPr lang="fr-FR" sz="1200" dirty="0" smtClean="0"/>
              <a:t>de </a:t>
            </a:r>
            <a:r>
              <a:rPr lang="fr-FR" sz="1200" dirty="0"/>
              <a:t>coordination </a:t>
            </a:r>
            <a:r>
              <a:rPr lang="fr-FR" sz="1200" dirty="0" smtClean="0"/>
              <a:t>annuelle des CC2</a:t>
            </a:r>
            <a:endParaRPr lang="fr-FR" dirty="0"/>
          </a:p>
        </p:txBody>
      </p:sp>
      <p:sp>
        <p:nvSpPr>
          <p:cNvPr id="10" name="Text Placeholder 4"/>
          <p:cNvSpPr>
            <a:spLocks noGrp="1"/>
          </p:cNvSpPr>
          <p:nvPr>
            <p:ph type="body" sz="quarter" idx="15"/>
          </p:nvPr>
        </p:nvSpPr>
        <p:spPr>
          <a:xfrm>
            <a:off x="6817360" y="6416144"/>
            <a:ext cx="2298263" cy="322341"/>
          </a:xfrm>
        </p:spPr>
        <p:txBody>
          <a:bodyPr/>
          <a:lstStyle/>
          <a:p>
            <a:r>
              <a:rPr lang="fr-FR" dirty="0"/>
              <a:t> </a:t>
            </a:r>
            <a:r>
              <a:rPr lang="fr-FR" sz="1200" dirty="0"/>
              <a:t>Alger, </a:t>
            </a:r>
            <a:r>
              <a:rPr lang="fr-FR" sz="1200" dirty="0" smtClean="0"/>
              <a:t>2- </a:t>
            </a:r>
            <a:r>
              <a:rPr lang="fr-FR" sz="1200" dirty="0"/>
              <a:t>3 septembre 2019</a:t>
            </a:r>
          </a:p>
        </p:txBody>
      </p:sp>
    </p:spTree>
    <p:extLst>
      <p:ext uri="{BB962C8B-B14F-4D97-AF65-F5344CB8AC3E}">
        <p14:creationId xmlns:p14="http://schemas.microsoft.com/office/powerpoint/2010/main" val="2190882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fr-FR" sz="3200" b="1" dirty="0"/>
              <a:t>Nouveau cadre de gestion pour les </a:t>
            </a:r>
            <a:r>
              <a:rPr lang="fr-FR" sz="3200" b="1" dirty="0" smtClean="0"/>
              <a:t>CC2</a:t>
            </a:r>
            <a:r>
              <a:rPr lang="en-US" sz="3200" b="1" dirty="0"/>
              <a:t/>
            </a:r>
            <a:br>
              <a:rPr lang="en-US" sz="3200" b="1" dirty="0"/>
            </a:br>
            <a:endParaRPr lang="fr-FR" sz="3200" b="1" dirty="0"/>
          </a:p>
        </p:txBody>
      </p:sp>
      <p:sp>
        <p:nvSpPr>
          <p:cNvPr id="7" name="Content Placeholder 2"/>
          <p:cNvSpPr txBox="1">
            <a:spLocks/>
          </p:cNvSpPr>
          <p:nvPr/>
        </p:nvSpPr>
        <p:spPr bwMode="auto">
          <a:xfrm>
            <a:off x="552311" y="1264435"/>
            <a:ext cx="7775611" cy="3603336"/>
          </a:xfrm>
          <a:prstGeom prst="rect">
            <a:avLst/>
          </a:prstGeom>
          <a:ln>
            <a:miter lim="800000"/>
            <a:headEnd/>
            <a:tailEnd/>
          </a:ln>
        </p:spPr>
        <p:txBody>
          <a:bodyPr/>
          <a:lstStyle/>
          <a:p>
            <a:pPr marL="342900" indent="-342900" defTabSz="354013">
              <a:spcBef>
                <a:spcPts val="1000"/>
              </a:spcBef>
              <a:buClr>
                <a:srgbClr val="339966"/>
              </a:buClr>
              <a:buSzPct val="80000"/>
              <a:buFont typeface="Wingdings" panose="05000000000000000000" pitchFamily="2" charset="2"/>
              <a:buChar char="§"/>
              <a:defRPr/>
            </a:pPr>
            <a:r>
              <a:rPr lang="fr-FR" sz="2800" dirty="0">
                <a:ea typeface="+mj-ea"/>
                <a:cs typeface="Arial" panose="020B0604020202020204" pitchFamily="34" charset="0"/>
              </a:rPr>
              <a:t>Un nouveau cadre en </a:t>
            </a:r>
            <a:r>
              <a:rPr lang="fr-FR" sz="2800" dirty="0" smtClean="0">
                <a:ea typeface="+mj-ea"/>
                <a:cs typeface="Arial" panose="020B0604020202020204" pitchFamily="34" charset="0"/>
              </a:rPr>
              <a:t>préparation </a:t>
            </a:r>
            <a:r>
              <a:rPr lang="fr-FR" sz="2800" dirty="0">
                <a:ea typeface="+mj-ea"/>
                <a:cs typeface="Arial" panose="020B0604020202020204" pitchFamily="34" charset="0"/>
              </a:rPr>
              <a:t>suite à l'audit du Service de contrôle interne de l'UNESCO sur les </a:t>
            </a:r>
            <a:r>
              <a:rPr lang="fr-FR" sz="2800" dirty="0" smtClean="0">
                <a:ea typeface="+mj-ea"/>
                <a:cs typeface="Arial" panose="020B0604020202020204" pitchFamily="34" charset="0"/>
              </a:rPr>
              <a:t>CC2 </a:t>
            </a:r>
            <a:r>
              <a:rPr lang="fr-FR" sz="2800" dirty="0">
                <a:ea typeface="+mj-ea"/>
                <a:cs typeface="Arial" panose="020B0604020202020204" pitchFamily="34" charset="0"/>
              </a:rPr>
              <a:t>(2017)</a:t>
            </a:r>
          </a:p>
          <a:p>
            <a:pPr marL="342900" indent="-342900" defTabSz="354013">
              <a:spcBef>
                <a:spcPts val="1000"/>
              </a:spcBef>
              <a:buClr>
                <a:srgbClr val="339966"/>
              </a:buClr>
              <a:buSzPct val="80000"/>
              <a:buFont typeface="Wingdings" panose="05000000000000000000" pitchFamily="2" charset="2"/>
              <a:buChar char="§"/>
              <a:defRPr/>
            </a:pPr>
            <a:r>
              <a:rPr lang="fr-FR" sz="2800" dirty="0">
                <a:ea typeface="+mj-ea"/>
                <a:cs typeface="Arial" panose="020B0604020202020204" pitchFamily="34" charset="0"/>
              </a:rPr>
              <a:t>Le Conseil exécutif de l'UNESCO a examiné le premier projet en avril 2019. Le deuxième projet sera présenté au Conseil en octobre 2019;</a:t>
            </a:r>
          </a:p>
          <a:p>
            <a:pPr marL="342900" indent="-342900" defTabSz="354013">
              <a:spcBef>
                <a:spcPts val="1000"/>
              </a:spcBef>
              <a:buClr>
                <a:srgbClr val="339966"/>
              </a:buClr>
              <a:buSzPct val="80000"/>
              <a:buFont typeface="Wingdings" panose="05000000000000000000" pitchFamily="2" charset="2"/>
              <a:buChar char="§"/>
              <a:defRPr/>
            </a:pPr>
            <a:r>
              <a:rPr lang="fr-FR" sz="2800" dirty="0" smtClean="0">
                <a:ea typeface="+mj-ea"/>
                <a:cs typeface="Arial" panose="020B0604020202020204" pitchFamily="34" charset="0"/>
              </a:rPr>
              <a:t>Si ce cadre est </a:t>
            </a:r>
            <a:r>
              <a:rPr lang="fr-FR" sz="2800" dirty="0">
                <a:ea typeface="+mj-ea"/>
                <a:cs typeface="Arial" panose="020B0604020202020204" pitchFamily="34" charset="0"/>
              </a:rPr>
              <a:t>adoptée par la 40e session de la Conférence générale cette année, </a:t>
            </a:r>
            <a:r>
              <a:rPr lang="fr-FR" sz="2800" dirty="0" smtClean="0">
                <a:ea typeface="+mj-ea"/>
                <a:cs typeface="Arial" panose="020B0604020202020204" pitchFamily="34" charset="0"/>
              </a:rPr>
              <a:t>il remplacera </a:t>
            </a:r>
            <a:r>
              <a:rPr lang="fr-FR" sz="2800" dirty="0">
                <a:ea typeface="+mj-ea"/>
                <a:cs typeface="Arial" panose="020B0604020202020204" pitchFamily="34" charset="0"/>
              </a:rPr>
              <a:t>la stratégie globale intégrée pour les </a:t>
            </a:r>
            <a:r>
              <a:rPr lang="fr-FR" sz="2800" dirty="0" smtClean="0">
                <a:ea typeface="+mj-ea"/>
                <a:cs typeface="Arial" panose="020B0604020202020204" pitchFamily="34" charset="0"/>
              </a:rPr>
              <a:t>CC2 </a:t>
            </a:r>
            <a:r>
              <a:rPr lang="fr-FR" sz="2800" dirty="0">
                <a:ea typeface="+mj-ea"/>
                <a:cs typeface="Arial" panose="020B0604020202020204" pitchFamily="34" charset="0"/>
              </a:rPr>
              <a:t>de 2013</a:t>
            </a:r>
            <a:endParaRPr lang="en-GB" sz="2400" dirty="0">
              <a:latin typeface="Arial" panose="020B0604020202020204" pitchFamily="34" charset="0"/>
              <a:ea typeface="+mj-ea"/>
              <a:cs typeface="Arial" panose="020B0604020202020204" pitchFamily="34" charset="0"/>
            </a:endParaRPr>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9" name="Text Placeholder 3"/>
          <p:cNvSpPr>
            <a:spLocks noGrp="1"/>
          </p:cNvSpPr>
          <p:nvPr>
            <p:ph type="body" sz="quarter" idx="14"/>
          </p:nvPr>
        </p:nvSpPr>
        <p:spPr>
          <a:xfrm>
            <a:off x="2435382" y="6430694"/>
            <a:ext cx="4273236" cy="322341"/>
          </a:xfrm>
        </p:spPr>
        <p:txBody>
          <a:bodyPr/>
          <a:lstStyle/>
          <a:p>
            <a:r>
              <a:rPr lang="fr-FR" sz="1200" dirty="0"/>
              <a:t>Septième réunion </a:t>
            </a:r>
            <a:r>
              <a:rPr lang="fr-FR" sz="1200" dirty="0" smtClean="0"/>
              <a:t>de </a:t>
            </a:r>
            <a:r>
              <a:rPr lang="fr-FR" sz="1200" dirty="0"/>
              <a:t>coordination </a:t>
            </a:r>
            <a:r>
              <a:rPr lang="fr-FR" sz="1200" dirty="0" smtClean="0"/>
              <a:t>annuelle des CC2</a:t>
            </a:r>
            <a:endParaRPr lang="fr-FR" dirty="0"/>
          </a:p>
        </p:txBody>
      </p:sp>
      <p:sp>
        <p:nvSpPr>
          <p:cNvPr id="10" name="Text Placeholder 4"/>
          <p:cNvSpPr>
            <a:spLocks noGrp="1"/>
          </p:cNvSpPr>
          <p:nvPr>
            <p:ph type="body" sz="quarter" idx="15"/>
          </p:nvPr>
        </p:nvSpPr>
        <p:spPr>
          <a:xfrm>
            <a:off x="6817360" y="6416144"/>
            <a:ext cx="2298263" cy="322341"/>
          </a:xfrm>
        </p:spPr>
        <p:txBody>
          <a:bodyPr/>
          <a:lstStyle/>
          <a:p>
            <a:r>
              <a:rPr lang="fr-FR" dirty="0"/>
              <a:t> </a:t>
            </a:r>
            <a:r>
              <a:rPr lang="fr-FR" sz="1200" dirty="0"/>
              <a:t>Alger, </a:t>
            </a:r>
            <a:r>
              <a:rPr lang="fr-FR" sz="1200" dirty="0" smtClean="0"/>
              <a:t>2- </a:t>
            </a:r>
            <a:r>
              <a:rPr lang="fr-FR" sz="1200" dirty="0"/>
              <a:t>3 septembre 2019</a:t>
            </a:r>
          </a:p>
        </p:txBody>
      </p:sp>
    </p:spTree>
    <p:extLst>
      <p:ext uri="{BB962C8B-B14F-4D97-AF65-F5344CB8AC3E}">
        <p14:creationId xmlns:p14="http://schemas.microsoft.com/office/powerpoint/2010/main" val="2368088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FB4A109D0A7FF44D8B473E12E6789B1B" ma:contentTypeVersion="2" ma:contentTypeDescription="Create a new document." ma:contentTypeScope="" ma:versionID="3de8a62d6b9f6372581c342d379c9438">
  <xsd:schema xmlns:xsd="http://www.w3.org/2001/XMLSchema" xmlns:xs="http://www.w3.org/2001/XMLSchema" xmlns:p="http://schemas.microsoft.com/office/2006/metadata/properties" xmlns:ns1="http://schemas.microsoft.com/sharepoint/v3" xmlns:ns2="58e932d1-8919-4331-b239-5cc8cbf973ca" xmlns:ns3="24a0a721-48fc-4317-924f-0be8ca98da1b" targetNamespace="http://schemas.microsoft.com/office/2006/metadata/properties" ma:root="true" ma:fieldsID="54ec5c0c1d989b815dc6b611eb6a4484" ns1:_="" ns2:_="" ns3:_="">
    <xsd:import namespace="http://schemas.microsoft.com/sharepoint/v3"/>
    <xsd:import namespace="58e932d1-8919-4331-b239-5cc8cbf973ca"/>
    <xsd:import namespace="24a0a721-48fc-4317-924f-0be8ca98da1b"/>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e932d1-8919-4331-b239-5cc8cbf973c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4a0a721-48fc-4317-924f-0be8ca98da1b" elementFormDefault="qualified">
    <xsd:import namespace="http://schemas.microsoft.com/office/2006/documentManagement/types"/>
    <xsd:import namespace="http://schemas.microsoft.com/office/infopath/2007/PartnerControls"/>
    <xsd:element name="Category" ma:index="13" nillable="true" ma:displayName="Category" ma:format="Dropdown" ma:internalName="Category">
      <xsd:simpleType>
        <xsd:union memberTypes="dms:Text">
          <xsd:simpleType>
            <xsd:restriction base="dms:Choice">
              <xsd:enumeration value="Communication Guidelines"/>
              <xsd:enumeration value="Daily Press Review"/>
              <xsd:enumeration value="Logo"/>
              <xsd:enumeration value="Social Media"/>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24a0a721-48fc-4317-924f-0be8ca98da1b" xsi:nil="true"/>
    <PublishingExpirationDate xmlns="http://schemas.microsoft.com/sharepoint/v3" xsi:nil="true"/>
    <PublishingStartDate xmlns="http://schemas.microsoft.com/sharepoint/v3" xsi:nil="true"/>
    <_dlc_DocId xmlns="58e932d1-8919-4331-b239-5cc8cbf973ca">DN3HXZNSAUTS-3109-114</_dlc_DocId>
    <_dlc_DocIdUrl xmlns="58e932d1-8919-4331-b239-5cc8cbf973ca">
      <Url>https://teams.unesco.org/ORG/dpi/_layouts/15/DocIdRedir.aspx?ID=DN3HXZNSAUTS-3109-114</Url>
      <Description>DN3HXZNSAUTS-3109-114</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52A7CC-F908-4142-AF9B-BE0A1DD2F7B0}">
  <ds:schemaRefs>
    <ds:schemaRef ds:uri="http://schemas.microsoft.com/sharepoint/events"/>
  </ds:schemaRefs>
</ds:datastoreItem>
</file>

<file path=customXml/itemProps2.xml><?xml version="1.0" encoding="utf-8"?>
<ds:datastoreItem xmlns:ds="http://schemas.openxmlformats.org/officeDocument/2006/customXml" ds:itemID="{655F6295-3EE4-41ED-ACDB-B880CD5113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e932d1-8919-4331-b239-5cc8cbf973ca"/>
    <ds:schemaRef ds:uri="24a0a721-48fc-4317-924f-0be8ca98d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8DA934-8164-4282-9324-00E67DC53E7B}">
  <ds:schemaRefs>
    <ds:schemaRef ds:uri="24a0a721-48fc-4317-924f-0be8ca98da1b"/>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58e932d1-8919-4331-b239-5cc8cbf973ca"/>
    <ds:schemaRef ds:uri="http://www.w3.org/XML/1998/namespace"/>
    <ds:schemaRef ds:uri="http://purl.org/dc/dcmitype/"/>
  </ds:schemaRefs>
</ds:datastoreItem>
</file>

<file path=customXml/itemProps4.xml><?xml version="1.0" encoding="utf-8"?>
<ds:datastoreItem xmlns:ds="http://schemas.openxmlformats.org/officeDocument/2006/customXml" ds:itemID="{B4073901-E466-46DA-94A9-04A336FAD0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2973</TotalTime>
  <Words>2871</Words>
  <Application>Microsoft Office PowerPoint</Application>
  <PresentationFormat>On-screen Show (4:3)</PresentationFormat>
  <Paragraphs>401</Paragraphs>
  <Slides>41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ＭＳ Ｐゴシック</vt:lpstr>
      <vt:lpstr>Aharoni</vt:lpstr>
      <vt:lpstr>Arial</vt:lpstr>
      <vt:lpstr>Calibri</vt:lpstr>
      <vt:lpstr>Calibri Light</vt:lpstr>
      <vt:lpstr>Times New Roman</vt:lpstr>
      <vt:lpstr>Wingdings</vt:lpstr>
      <vt:lpstr>Thème Office</vt:lpstr>
      <vt:lpstr>Septième réunion de coordination annuelle des centres de catégorie 2 actifs dans le domaine du patrimoine culturel immatériel</vt:lpstr>
      <vt:lpstr>Objectifs de la réunion </vt:lpstr>
      <vt:lpstr>PowerPoint Presentation</vt:lpstr>
      <vt:lpstr>39 C/5 (2018-2021) </vt:lpstr>
      <vt:lpstr>MLA 2: Creativity, Expected result 6</vt:lpstr>
      <vt:lpstr>RE 6, Indicateurs de performance (1)  </vt:lpstr>
      <vt:lpstr>RE 6, Indicateurs de performance (2)  </vt:lpstr>
      <vt:lpstr>Cadre de gestion actuel pour les CC2</vt:lpstr>
      <vt:lpstr>Nouveau cadre de gestion pour les CC2 </vt:lpstr>
      <vt:lpstr>Nouveau cadre de gestion pour les CC2 (2)  </vt:lpstr>
      <vt:lpstr>Nouveau cadre de gestion pour les CC2 (3)  </vt:lpstr>
      <vt:lpstr>Nouveau cadre de gestion pour les CC2 (4)  </vt:lpstr>
      <vt:lpstr>Nouveau cadre de gestion pour les CC2 (5)  </vt:lpstr>
      <vt:lpstr>Statut des accords et des renouvellements à venir</vt:lpstr>
      <vt:lpstr>PowerPoint Presentation</vt:lpstr>
      <vt:lpstr>13.COM, Port Louis, Maurice 2018</vt:lpstr>
      <vt:lpstr>Cadre global de résultats </vt:lpstr>
      <vt:lpstr>Réforme du mécanisme de rapports périodiques (1) </vt:lpstr>
      <vt:lpstr>Réforme du mécanisme de rapports périodiques (2)</vt:lpstr>
      <vt:lpstr>Réforme du mécanisme de rapports périodiques (3)</vt:lpstr>
      <vt:lpstr>PCI et urgences. Expériences jusqu'à présent.</vt:lpstr>
      <vt:lpstr>Réunion d'experts sur le PCI et les situations d'urgence 2019</vt:lpstr>
      <vt:lpstr>PCI et urgences. </vt:lpstr>
      <vt:lpstr>Le rôle des ONG (1) </vt:lpstr>
      <vt:lpstr>Le rôle des ONG (2) </vt:lpstr>
      <vt:lpstr>Réunions importantes en 2019</vt:lpstr>
      <vt:lpstr>PowerPoint Presentation</vt:lpstr>
      <vt:lpstr>Deux priorités de financement </vt:lpstr>
      <vt:lpstr>Priorité 1. Renforcement des capacités. </vt:lpstr>
      <vt:lpstr>Renforcement des capacités : quatre axes </vt:lpstr>
      <vt:lpstr>Priorité 1. Renforcement des capacités.  </vt:lpstr>
      <vt:lpstr>Constitution de réseaux dans l’enseignement supérieur</vt:lpstr>
      <vt:lpstr>Renforcement des capacités</vt:lpstr>
      <vt:lpstr>Priorité 2 - PCI et éducation. Contexte. </vt:lpstr>
      <vt:lpstr>PCI et éducation </vt:lpstr>
      <vt:lpstr>Activités des bureaux hors Siège de l'UNESCO 2018-2019</vt:lpstr>
      <vt:lpstr>PCI et éducation</vt:lpstr>
      <vt:lpstr>PowerPoint Presentation</vt:lpstr>
      <vt:lpstr>Débat général sur: </vt:lpstr>
      <vt:lpstr>PowerPoint Presentation</vt:lpstr>
      <vt:lpstr>Réunions annuelles des CC2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 W</dc:creator>
  <cp:lastModifiedBy>Samadov, Rasul</cp:lastModifiedBy>
  <cp:revision>292</cp:revision>
  <cp:lastPrinted>2019-08-29T15:18:32Z</cp:lastPrinted>
  <dcterms:created xsi:type="dcterms:W3CDTF">2019-03-22T15:49:46Z</dcterms:created>
  <dcterms:modified xsi:type="dcterms:W3CDTF">2019-08-31T12:00:12Z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0x010100FB4A109D0A7FF44D8B473E12E6789B1B</vt:lpwstr>
  </property>
  <property fmtid="{D5CDD505-2E9C-101B-9397-08002B2CF9AE}" pid="3" name="_dlc_DocIdItemGuid">
    <vt:lpwstr>f1296de9-58aa-4623-8a2d-0db4d10690a0</vt:lpwstr>
  </property>
</Properties>
</file>