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5"/>
  </p:sldMasterIdLst>
  <p:notesMasterIdLst>
    <p:notesMasterId r:id="rId8"/>
  </p:notesMasterIdLst>
  <p:handoutMasterIdLst>
    <p:handoutMasterId r:id="rId9"/>
  </p:handoutMasterIdLst>
  <p:sldIdLst>
    <p:sldId id="265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9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5" autoAdjust="0"/>
    <p:restoredTop sz="94728" autoAdjust="0"/>
  </p:normalViewPr>
  <p:slideViewPr>
    <p:cSldViewPr snapToGrid="0" showGuides="1">
      <p:cViewPr varScale="1">
        <p:scale>
          <a:sx n="63" d="100"/>
          <a:sy n="63" d="100"/>
        </p:scale>
        <p:origin x="1440" y="48"/>
      </p:cViewPr>
      <p:guideLst>
        <p:guide orient="horz" pos="2137"/>
        <p:guide pos="2948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35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E8DBD-B460-44BB-A5D3-3E980B563751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1D28D-C543-4B96-9599-95A9C309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57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57BAF-B712-4F3E-A9AC-BB7FDA05E80E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90FF2-293A-47C3-9729-478A7FA233E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779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ANGIBLE Slide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DA19C8EB-9EEF-4B60-ACD2-F160B8CD53C5}"/>
              </a:ext>
            </a:extLst>
          </p:cNvPr>
          <p:cNvSpPr/>
          <p:nvPr userDrawn="1"/>
        </p:nvSpPr>
        <p:spPr>
          <a:xfrm>
            <a:off x="0" y="1348826"/>
            <a:ext cx="9144000" cy="651911"/>
          </a:xfrm>
          <a:prstGeom prst="rect">
            <a:avLst/>
          </a:prstGeom>
          <a:solidFill>
            <a:srgbClr val="0049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25CB5DEA-36ED-458C-A91E-37BF0E96148D}"/>
              </a:ext>
            </a:extLst>
          </p:cNvPr>
          <p:cNvSpPr/>
          <p:nvPr userDrawn="1"/>
        </p:nvSpPr>
        <p:spPr>
          <a:xfrm>
            <a:off x="0" y="-13259"/>
            <a:ext cx="9144000" cy="1368000"/>
          </a:xfrm>
          <a:prstGeom prst="rect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"/>
          <a:stretch/>
        </p:blipFill>
        <p:spPr>
          <a:xfrm>
            <a:off x="0" y="2000737"/>
            <a:ext cx="9144000" cy="486429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1" y="6447118"/>
            <a:ext cx="1676587" cy="32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lnSpc>
                <a:spcPct val="115000"/>
              </a:lnSpc>
              <a:spcAft>
                <a:spcPts val="750"/>
              </a:spcAft>
              <a:buFont typeface="+mj-lt"/>
              <a:buNone/>
            </a:pPr>
            <a:r>
              <a:rPr lang="en-US" sz="675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Filete</a:t>
            </a:r>
            <a:r>
              <a:rPr lang="en-US" sz="67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75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porteño</a:t>
            </a:r>
            <a:r>
              <a:rPr lang="en-US" sz="67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Buenos Aires</a:t>
            </a:r>
            <a:r>
              <a:rPr lang="en-US" sz="675" baseline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67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Diego </a:t>
            </a:r>
            <a:r>
              <a:rPr lang="fr-FR" sz="675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Arquimbau</a:t>
            </a:r>
            <a:r>
              <a:rPr lang="fr-FR" sz="67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2014</a:t>
            </a:r>
            <a:endParaRPr lang="en-US" sz="675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87E5062A-0FD5-4D97-B3D4-E97FE8396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1803" y="320332"/>
            <a:ext cx="7409995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OF PRESENTATION</a:t>
            </a:r>
            <a:endParaRPr lang="en-US" dirty="0"/>
          </a:p>
        </p:txBody>
      </p:sp>
      <p:pic>
        <p:nvPicPr>
          <p:cNvPr id="15" name="Picture 10">
            <a:extLst>
              <a:ext uri="{FF2B5EF4-FFF2-40B4-BE49-F238E27FC236}">
                <a16:creationId xmlns="" xmlns:a16="http://schemas.microsoft.com/office/drawing/2014/main" id="{2CAA2F26-A12B-493E-925A-020E768BE7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2" y="61518"/>
            <a:ext cx="1302403" cy="121844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296B7E16-9C18-45DC-817B-4C2B82C371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81802" y="1468022"/>
            <a:ext cx="7409995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</p:spTree>
    <p:extLst>
      <p:ext uri="{BB962C8B-B14F-4D97-AF65-F5344CB8AC3E}">
        <p14:creationId xmlns:p14="http://schemas.microsoft.com/office/powerpoint/2010/main" val="326453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799" y="30"/>
            <a:ext cx="9143998" cy="3335383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1609718" y="3655002"/>
            <a:ext cx="5922963" cy="606692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b="1" baseline="0">
                <a:solidFill>
                  <a:srgbClr val="0077D4"/>
                </a:solidFill>
              </a:defRPr>
            </a:lvl1pPr>
          </a:lstStyle>
          <a:p>
            <a:pPr lvl="0"/>
            <a:r>
              <a:rPr lang="en-US" dirty="0"/>
              <a:t>Transition Slide Headline</a:t>
            </a:r>
            <a:endParaRPr lang="fr-FR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1609718" y="4444580"/>
            <a:ext cx="5922963" cy="6066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en-US" dirty="0"/>
              <a:t>Additional details</a:t>
            </a:r>
            <a:endParaRPr lang="fr-FR" dirty="0"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1609718" y="1845099"/>
            <a:ext cx="1124397" cy="1155593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None/>
              <a:defRPr sz="6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X.</a:t>
            </a:r>
            <a:endParaRPr lang="fr-FR" dirty="0"/>
          </a:p>
        </p:txBody>
      </p:sp>
      <p:sp>
        <p:nvSpPr>
          <p:cNvPr id="18" name="TextBox 24">
            <a:extLst>
              <a:ext uri="{FF2B5EF4-FFF2-40B4-BE49-F238E27FC236}">
                <a16:creationId xmlns="" xmlns:a16="http://schemas.microsoft.com/office/drawing/2014/main" id="{32CB077F-C1D5-4E1E-BAAD-0EEA4B0940FC}"/>
              </a:ext>
            </a:extLst>
          </p:cNvPr>
          <p:cNvSpPr txBox="1"/>
          <p:nvPr userDrawn="1"/>
        </p:nvSpPr>
        <p:spPr>
          <a:xfrm>
            <a:off x="8701932" y="6552000"/>
            <a:ext cx="215268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20" name="TextBox 24">
            <a:extLst>
              <a:ext uri="{FF2B5EF4-FFF2-40B4-BE49-F238E27FC236}">
                <a16:creationId xmlns="" xmlns:a16="http://schemas.microsoft.com/office/drawing/2014/main" id="{08F0A3B2-AC19-4C50-99B8-8ED9D3AC1147}"/>
              </a:ext>
            </a:extLst>
          </p:cNvPr>
          <p:cNvSpPr txBox="1"/>
          <p:nvPr userDrawn="1"/>
        </p:nvSpPr>
        <p:spPr>
          <a:xfrm>
            <a:off x="8701932" y="6552000"/>
            <a:ext cx="215268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cxnSp>
        <p:nvCxnSpPr>
          <p:cNvPr id="31" name="Straight Connector 14">
            <a:extLst>
              <a:ext uri="{FF2B5EF4-FFF2-40B4-BE49-F238E27FC236}">
                <a16:creationId xmlns="" xmlns:a16="http://schemas.microsoft.com/office/drawing/2014/main" id="{EB745C22-0374-44D0-9FFA-C71B9E5A5145}"/>
              </a:ext>
            </a:extLst>
          </p:cNvPr>
          <p:cNvCxnSpPr/>
          <p:nvPr userDrawn="1"/>
        </p:nvCxnSpPr>
        <p:spPr>
          <a:xfrm>
            <a:off x="2296103" y="6324866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093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348826"/>
            <a:ext cx="9144000" cy="651911"/>
          </a:xfrm>
          <a:prstGeom prst="rect">
            <a:avLst/>
          </a:prstGeom>
          <a:solidFill>
            <a:srgbClr val="C51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-13259"/>
            <a:ext cx="9144000" cy="1368000"/>
          </a:xfrm>
          <a:prstGeom prst="rect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2286000" y="2967342"/>
            <a:ext cx="45720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350" dirty="0">
                <a:effectLst/>
              </a:rPr>
              <a:t> </a:t>
            </a:r>
          </a:p>
          <a:p>
            <a:r>
              <a:rPr lang="fr-FR" sz="1350" dirty="0"/>
              <a:t/>
            </a:r>
            <a:br>
              <a:rPr lang="fr-FR" sz="1350" dirty="0"/>
            </a:br>
            <a:endParaRPr lang="fr-FR" sz="1350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="" xmlns:a16="http://schemas.microsoft.com/office/drawing/2014/main" id="{314AC297-7417-4087-8F26-862CACB9B3E6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0" y="1987916"/>
            <a:ext cx="9144000" cy="4870107"/>
          </a:xfrm>
          <a:prstGeom prst="rect">
            <a:avLst/>
          </a:prstGeom>
          <a:solidFill>
            <a:schemeClr val="bg1"/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77BB688A-2918-4802-ACAC-AD9371D9ED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1803" y="320332"/>
            <a:ext cx="7409995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OF PRESENTATION</a:t>
            </a:r>
            <a:endParaRPr lang="en-US" dirty="0"/>
          </a:p>
        </p:txBody>
      </p:sp>
      <p:pic>
        <p:nvPicPr>
          <p:cNvPr id="19" name="Picture 10">
            <a:extLst>
              <a:ext uri="{FF2B5EF4-FFF2-40B4-BE49-F238E27FC236}">
                <a16:creationId xmlns="" xmlns:a16="http://schemas.microsoft.com/office/drawing/2014/main" id="{E4875B0F-69D1-45A8-8BA3-EFD912393A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2" y="61518"/>
            <a:ext cx="1302403" cy="1218446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D7E73F48-D656-4817-AA1E-8C2BF676A1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81802" y="1468022"/>
            <a:ext cx="7409995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</p:spTree>
    <p:extLst>
      <p:ext uri="{BB962C8B-B14F-4D97-AF65-F5344CB8AC3E}">
        <p14:creationId xmlns:p14="http://schemas.microsoft.com/office/powerpoint/2010/main" val="3491796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348826"/>
            <a:ext cx="9144000" cy="651911"/>
          </a:xfrm>
          <a:prstGeom prst="rect">
            <a:avLst/>
          </a:prstGeom>
          <a:solidFill>
            <a:srgbClr val="95C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 userDrawn="1"/>
        </p:nvSpPr>
        <p:spPr>
          <a:xfrm>
            <a:off x="0" y="-13259"/>
            <a:ext cx="9144000" cy="1368000"/>
          </a:xfrm>
          <a:prstGeom prst="rect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Picture Placeholder 7">
            <a:extLst>
              <a:ext uri="{FF2B5EF4-FFF2-40B4-BE49-F238E27FC236}">
                <a16:creationId xmlns="" xmlns:a16="http://schemas.microsoft.com/office/drawing/2014/main" id="{07624E6F-A481-4A92-B534-27717FB67AD8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0" y="1987916"/>
            <a:ext cx="9144000" cy="4870107"/>
          </a:xfrm>
          <a:prstGeom prst="rect">
            <a:avLst/>
          </a:prstGeom>
          <a:solidFill>
            <a:schemeClr val="bg1"/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FD3251D9-D053-4EDD-B874-89A6A54258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1803" y="320332"/>
            <a:ext cx="7409995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OF PRESENTATION</a:t>
            </a:r>
            <a:endParaRPr lang="en-US" dirty="0"/>
          </a:p>
        </p:txBody>
      </p:sp>
      <p:pic>
        <p:nvPicPr>
          <p:cNvPr id="18" name="Picture 10">
            <a:extLst>
              <a:ext uri="{FF2B5EF4-FFF2-40B4-BE49-F238E27FC236}">
                <a16:creationId xmlns="" xmlns:a16="http://schemas.microsoft.com/office/drawing/2014/main" id="{2DE23A05-5860-42E2-905A-58557055EA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2" y="61518"/>
            <a:ext cx="1302403" cy="1218446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="" xmlns:a16="http://schemas.microsoft.com/office/drawing/2014/main" id="{B9F7106D-E2AC-4D13-991C-6674225495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81802" y="1468022"/>
            <a:ext cx="7409995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</p:spTree>
    <p:extLst>
      <p:ext uri="{BB962C8B-B14F-4D97-AF65-F5344CB8AC3E}">
        <p14:creationId xmlns:p14="http://schemas.microsoft.com/office/powerpoint/2010/main" val="2468611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348826"/>
            <a:ext cx="9144000" cy="651911"/>
          </a:xfrm>
          <a:prstGeom prst="rect">
            <a:avLst/>
          </a:prstGeom>
          <a:solidFill>
            <a:srgbClr val="9F35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 userDrawn="1"/>
        </p:nvSpPr>
        <p:spPr>
          <a:xfrm>
            <a:off x="0" y="-13259"/>
            <a:ext cx="9144000" cy="1368000"/>
          </a:xfrm>
          <a:prstGeom prst="rect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Picture Placeholder 7">
            <a:extLst>
              <a:ext uri="{FF2B5EF4-FFF2-40B4-BE49-F238E27FC236}">
                <a16:creationId xmlns="" xmlns:a16="http://schemas.microsoft.com/office/drawing/2014/main" id="{7DC9D69A-77F3-4E88-A798-2CF813237E0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0" y="1987916"/>
            <a:ext cx="9144000" cy="4870107"/>
          </a:xfrm>
          <a:prstGeom prst="rect">
            <a:avLst/>
          </a:prstGeom>
          <a:solidFill>
            <a:schemeClr val="bg1"/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36ADD0E0-D936-4F7F-BD19-DA6FC45075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1803" y="320332"/>
            <a:ext cx="7409995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OF PRESENTATION</a:t>
            </a:r>
            <a:endParaRPr lang="en-US" dirty="0"/>
          </a:p>
        </p:txBody>
      </p:sp>
      <p:pic>
        <p:nvPicPr>
          <p:cNvPr id="18" name="Picture 10">
            <a:extLst>
              <a:ext uri="{FF2B5EF4-FFF2-40B4-BE49-F238E27FC236}">
                <a16:creationId xmlns="" xmlns:a16="http://schemas.microsoft.com/office/drawing/2014/main" id="{DE3BF5B5-6BE5-46C2-8669-228FBC8C4A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2" y="61518"/>
            <a:ext cx="1302403" cy="1218446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="" xmlns:a16="http://schemas.microsoft.com/office/drawing/2014/main" id="{B37D8699-F1AB-436A-894F-0E1FC678F2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81802" y="1468022"/>
            <a:ext cx="7409995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</p:spTree>
    <p:extLst>
      <p:ext uri="{BB962C8B-B14F-4D97-AF65-F5344CB8AC3E}">
        <p14:creationId xmlns:p14="http://schemas.microsoft.com/office/powerpoint/2010/main" val="3214582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348826"/>
            <a:ext cx="9144000" cy="651911"/>
          </a:xfrm>
          <a:prstGeom prst="rect">
            <a:avLst/>
          </a:prstGeom>
          <a:solidFill>
            <a:srgbClr val="F39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 userDrawn="1"/>
        </p:nvSpPr>
        <p:spPr>
          <a:xfrm>
            <a:off x="0" y="-13259"/>
            <a:ext cx="9144000" cy="1368000"/>
          </a:xfrm>
          <a:prstGeom prst="rect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Picture Placeholder 7">
            <a:extLst>
              <a:ext uri="{FF2B5EF4-FFF2-40B4-BE49-F238E27FC236}">
                <a16:creationId xmlns="" xmlns:a16="http://schemas.microsoft.com/office/drawing/2014/main" id="{E907A53B-0700-41E8-92B5-8AEF76679873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0" y="1987916"/>
            <a:ext cx="9144000" cy="4870107"/>
          </a:xfrm>
          <a:prstGeom prst="rect">
            <a:avLst/>
          </a:prstGeom>
          <a:solidFill>
            <a:schemeClr val="bg1"/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F740B17A-1556-4100-8EC6-EA6ECB1581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1803" y="320332"/>
            <a:ext cx="7409995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OF PRESENTATION</a:t>
            </a:r>
            <a:endParaRPr lang="en-US" dirty="0"/>
          </a:p>
        </p:txBody>
      </p:sp>
      <p:pic>
        <p:nvPicPr>
          <p:cNvPr id="18" name="Picture 10">
            <a:extLst>
              <a:ext uri="{FF2B5EF4-FFF2-40B4-BE49-F238E27FC236}">
                <a16:creationId xmlns="" xmlns:a16="http://schemas.microsoft.com/office/drawing/2014/main" id="{06918E95-101F-44FC-A0B0-AF00E60927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2" y="61518"/>
            <a:ext cx="1302403" cy="1218446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="" xmlns:a16="http://schemas.microsoft.com/office/drawing/2014/main" id="{D23D78F0-34D1-4095-988C-4280F3F1CD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81802" y="1468022"/>
            <a:ext cx="7409995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</p:spTree>
    <p:extLst>
      <p:ext uri="{BB962C8B-B14F-4D97-AF65-F5344CB8AC3E}">
        <p14:creationId xmlns:p14="http://schemas.microsoft.com/office/powerpoint/2010/main" val="681389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348826"/>
            <a:ext cx="9144000" cy="651911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 userDrawn="1"/>
        </p:nvSpPr>
        <p:spPr>
          <a:xfrm>
            <a:off x="0" y="-13259"/>
            <a:ext cx="9144000" cy="1368000"/>
          </a:xfrm>
          <a:prstGeom prst="rect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Picture Placeholder 7">
            <a:extLst>
              <a:ext uri="{FF2B5EF4-FFF2-40B4-BE49-F238E27FC236}">
                <a16:creationId xmlns="" xmlns:a16="http://schemas.microsoft.com/office/drawing/2014/main" id="{06E38E92-BA45-4AFF-AEAA-C6F7C201CD6E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0" y="1987916"/>
            <a:ext cx="9144000" cy="4870107"/>
          </a:xfrm>
          <a:prstGeom prst="rect">
            <a:avLst/>
          </a:prstGeom>
          <a:solidFill>
            <a:schemeClr val="bg1"/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1A527BFB-A72D-4DF4-8A01-456DF0E4D3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1803" y="320332"/>
            <a:ext cx="7409995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OF PRESENTATION</a:t>
            </a:r>
            <a:endParaRPr lang="en-US" dirty="0"/>
          </a:p>
        </p:txBody>
      </p:sp>
      <p:pic>
        <p:nvPicPr>
          <p:cNvPr id="18" name="Picture 10">
            <a:extLst>
              <a:ext uri="{FF2B5EF4-FFF2-40B4-BE49-F238E27FC236}">
                <a16:creationId xmlns="" xmlns:a16="http://schemas.microsoft.com/office/drawing/2014/main" id="{3CD6E668-3B92-497B-9E10-6ABA5EFDB9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2" y="61518"/>
            <a:ext cx="1302403" cy="1218446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="" xmlns:a16="http://schemas.microsoft.com/office/drawing/2014/main" id="{038E272E-4701-4FA9-B840-4913E9E91D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81802" y="1468022"/>
            <a:ext cx="7409995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</p:spTree>
    <p:extLst>
      <p:ext uri="{BB962C8B-B14F-4D97-AF65-F5344CB8AC3E}">
        <p14:creationId xmlns:p14="http://schemas.microsoft.com/office/powerpoint/2010/main" val="1653628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348826"/>
            <a:ext cx="9144000" cy="651911"/>
          </a:xfrm>
          <a:prstGeom prst="rect">
            <a:avLst/>
          </a:prstGeom>
          <a:solidFill>
            <a:srgbClr val="EC61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 userDrawn="1"/>
        </p:nvSpPr>
        <p:spPr>
          <a:xfrm>
            <a:off x="0" y="-13259"/>
            <a:ext cx="9144000" cy="1368000"/>
          </a:xfrm>
          <a:prstGeom prst="rect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Picture Placeholder 7">
            <a:extLst>
              <a:ext uri="{FF2B5EF4-FFF2-40B4-BE49-F238E27FC236}">
                <a16:creationId xmlns="" xmlns:a16="http://schemas.microsoft.com/office/drawing/2014/main" id="{D1E75BB6-F615-417C-914E-9CBB56CD141A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0" y="1987916"/>
            <a:ext cx="9144000" cy="4870107"/>
          </a:xfrm>
          <a:prstGeom prst="rect">
            <a:avLst/>
          </a:prstGeom>
          <a:solidFill>
            <a:schemeClr val="bg1"/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CA350F02-AFC5-4F44-A601-08535F02F7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1803" y="320332"/>
            <a:ext cx="7409995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OF PRESENTATION</a:t>
            </a:r>
            <a:endParaRPr lang="en-US" dirty="0"/>
          </a:p>
        </p:txBody>
      </p:sp>
      <p:pic>
        <p:nvPicPr>
          <p:cNvPr id="18" name="Picture 10">
            <a:extLst>
              <a:ext uri="{FF2B5EF4-FFF2-40B4-BE49-F238E27FC236}">
                <a16:creationId xmlns="" xmlns:a16="http://schemas.microsoft.com/office/drawing/2014/main" id="{94224C58-F11A-48F9-8CDC-232365F5B7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2" y="61518"/>
            <a:ext cx="1302403" cy="1218446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="" xmlns:a16="http://schemas.microsoft.com/office/drawing/2014/main" id="{6E04337B-8A1E-4EE9-A2C8-2EEEC0C2ED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81802" y="1468022"/>
            <a:ext cx="7409995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</p:spTree>
    <p:extLst>
      <p:ext uri="{BB962C8B-B14F-4D97-AF65-F5344CB8AC3E}">
        <p14:creationId xmlns:p14="http://schemas.microsoft.com/office/powerpoint/2010/main" val="3975033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348826"/>
            <a:ext cx="9144000" cy="651911"/>
          </a:xfrm>
          <a:prstGeom prst="rect">
            <a:avLst/>
          </a:prstGeom>
          <a:solidFill>
            <a:srgbClr val="00B1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 userDrawn="1"/>
        </p:nvSpPr>
        <p:spPr>
          <a:xfrm>
            <a:off x="0" y="-13259"/>
            <a:ext cx="9144000" cy="1368000"/>
          </a:xfrm>
          <a:prstGeom prst="rect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Picture Placeholder 7">
            <a:extLst>
              <a:ext uri="{FF2B5EF4-FFF2-40B4-BE49-F238E27FC236}">
                <a16:creationId xmlns="" xmlns:a16="http://schemas.microsoft.com/office/drawing/2014/main" id="{22AC14B3-8601-4E7E-90B0-94971AC9562A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0" y="1987916"/>
            <a:ext cx="9144000" cy="4870107"/>
          </a:xfrm>
          <a:prstGeom prst="rect">
            <a:avLst/>
          </a:prstGeom>
          <a:solidFill>
            <a:schemeClr val="bg1"/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C4B6BF1E-95B7-4B4B-B6D1-674D9B1ABE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1803" y="320332"/>
            <a:ext cx="7409995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OF PRESENTATION</a:t>
            </a:r>
            <a:endParaRPr lang="en-US" dirty="0"/>
          </a:p>
        </p:txBody>
      </p:sp>
      <p:pic>
        <p:nvPicPr>
          <p:cNvPr id="18" name="Picture 10">
            <a:extLst>
              <a:ext uri="{FF2B5EF4-FFF2-40B4-BE49-F238E27FC236}">
                <a16:creationId xmlns="" xmlns:a16="http://schemas.microsoft.com/office/drawing/2014/main" id="{4F8E8281-F839-4719-85A5-8320662DC8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2" y="61518"/>
            <a:ext cx="1302403" cy="1218446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="" xmlns:a16="http://schemas.microsoft.com/office/drawing/2014/main" id="{886D1AAD-F7D5-4C4B-9F59-530FD761C1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81802" y="1468022"/>
            <a:ext cx="7409995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</p:spTree>
    <p:extLst>
      <p:ext uri="{BB962C8B-B14F-4D97-AF65-F5344CB8AC3E}">
        <p14:creationId xmlns:p14="http://schemas.microsoft.com/office/powerpoint/2010/main" val="3994263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348826"/>
            <a:ext cx="9144000" cy="651911"/>
          </a:xfrm>
          <a:prstGeom prst="rect">
            <a:avLst/>
          </a:prstGeom>
          <a:solidFill>
            <a:srgbClr val="004D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 userDrawn="1"/>
        </p:nvSpPr>
        <p:spPr>
          <a:xfrm>
            <a:off x="0" y="-13259"/>
            <a:ext cx="9144000" cy="1368000"/>
          </a:xfrm>
          <a:prstGeom prst="rect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Picture Placeholder 7">
            <a:extLst>
              <a:ext uri="{FF2B5EF4-FFF2-40B4-BE49-F238E27FC236}">
                <a16:creationId xmlns="" xmlns:a16="http://schemas.microsoft.com/office/drawing/2014/main" id="{BA902A3B-6D43-4461-962D-A154F9CE7490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0" y="1987916"/>
            <a:ext cx="9144000" cy="4870107"/>
          </a:xfrm>
          <a:prstGeom prst="rect">
            <a:avLst/>
          </a:prstGeom>
          <a:solidFill>
            <a:schemeClr val="bg1"/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E4D90092-E8CE-4E22-A2FC-29E612A364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1803" y="320332"/>
            <a:ext cx="7409995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OF PRESENTATION</a:t>
            </a:r>
            <a:endParaRPr lang="en-US" dirty="0"/>
          </a:p>
        </p:txBody>
      </p:sp>
      <p:pic>
        <p:nvPicPr>
          <p:cNvPr id="18" name="Picture 10">
            <a:extLst>
              <a:ext uri="{FF2B5EF4-FFF2-40B4-BE49-F238E27FC236}">
                <a16:creationId xmlns="" xmlns:a16="http://schemas.microsoft.com/office/drawing/2014/main" id="{1E614D84-8B3C-46CC-A577-02EAB08F44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2" y="61518"/>
            <a:ext cx="1302403" cy="1218446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="" xmlns:a16="http://schemas.microsoft.com/office/drawing/2014/main" id="{3850595E-E2CF-4363-865C-BFF2A8747F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81802" y="1468022"/>
            <a:ext cx="7409995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</p:spTree>
    <p:extLst>
      <p:ext uri="{BB962C8B-B14F-4D97-AF65-F5344CB8AC3E}">
        <p14:creationId xmlns:p14="http://schemas.microsoft.com/office/powerpoint/2010/main" val="1875368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7D9E65D-2E58-4CF1-80D7-A1321325AF62}"/>
              </a:ext>
            </a:extLst>
          </p:cNvPr>
          <p:cNvSpPr/>
          <p:nvPr userDrawn="1"/>
        </p:nvSpPr>
        <p:spPr>
          <a:xfrm>
            <a:off x="-799" y="27"/>
            <a:ext cx="9143998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E49AEBCB-52F6-45B2-A57F-885004950E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5670" y="151609"/>
            <a:ext cx="8512645" cy="4554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title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E9C92F2-6A74-4E5B-88AA-08F76AA96A1F}"/>
              </a:ext>
            </a:extLst>
          </p:cNvPr>
          <p:cNvSpPr/>
          <p:nvPr userDrawn="1"/>
        </p:nvSpPr>
        <p:spPr>
          <a:xfrm>
            <a:off x="0" y="6336079"/>
            <a:ext cx="9144000" cy="521921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space réservé du texte 4">
            <a:extLst>
              <a:ext uri="{FF2B5EF4-FFF2-40B4-BE49-F238E27FC236}">
                <a16:creationId xmlns="" xmlns:a16="http://schemas.microsoft.com/office/drawing/2014/main" id="{190C511A-54CD-4E6A-8E69-96514FFF5D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0457" y="6488752"/>
            <a:ext cx="2441485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Edit </a:t>
            </a:r>
            <a:r>
              <a:rPr lang="fr-FR" dirty="0" err="1"/>
              <a:t>this</a:t>
            </a:r>
            <a:r>
              <a:rPr lang="fr-FR" dirty="0"/>
              <a:t> part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name</a:t>
            </a:r>
            <a:r>
              <a:rPr lang="fr-FR" dirty="0"/>
              <a:t> of division/</a:t>
            </a:r>
            <a:r>
              <a:rPr lang="fr-FR" dirty="0" err="1"/>
              <a:t>subject</a:t>
            </a:r>
            <a:r>
              <a:rPr lang="fr-FR" dirty="0"/>
              <a:t>/</a:t>
            </a:r>
          </a:p>
        </p:txBody>
      </p:sp>
      <p:sp>
        <p:nvSpPr>
          <p:cNvPr id="14" name="Espace réservé du texte 18">
            <a:extLst>
              <a:ext uri="{FF2B5EF4-FFF2-40B4-BE49-F238E27FC236}">
                <a16:creationId xmlns="" xmlns:a16="http://schemas.microsoft.com/office/drawing/2014/main" id="{1873090B-7CE2-46C7-9694-BA3F5EDEC8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84108" y="6488752"/>
            <a:ext cx="1044207" cy="21983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cxnSp>
        <p:nvCxnSpPr>
          <p:cNvPr id="17" name="Straight Connector 14">
            <a:extLst>
              <a:ext uri="{FF2B5EF4-FFF2-40B4-BE49-F238E27FC236}">
                <a16:creationId xmlns="" xmlns:a16="http://schemas.microsoft.com/office/drawing/2014/main" id="{BABC98A1-9446-4DEF-ADC3-DD8339AC378C}"/>
              </a:ext>
            </a:extLst>
          </p:cNvPr>
          <p:cNvCxnSpPr/>
          <p:nvPr userDrawn="1"/>
        </p:nvCxnSpPr>
        <p:spPr>
          <a:xfrm>
            <a:off x="2296103" y="6324866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13">
            <a:extLst>
              <a:ext uri="{FF2B5EF4-FFF2-40B4-BE49-F238E27FC236}">
                <a16:creationId xmlns="" xmlns:a16="http://schemas.microsoft.com/office/drawing/2014/main" id="{9875DF0A-87F2-4509-8CBA-624A06B1B700}"/>
              </a:ext>
            </a:extLst>
          </p:cNvPr>
          <p:cNvCxnSpPr/>
          <p:nvPr userDrawn="1"/>
        </p:nvCxnSpPr>
        <p:spPr>
          <a:xfrm>
            <a:off x="6816848" y="6313174"/>
            <a:ext cx="0" cy="549877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 17">
            <a:extLst>
              <a:ext uri="{FF2B5EF4-FFF2-40B4-BE49-F238E27FC236}">
                <a16:creationId xmlns="" xmlns:a16="http://schemas.microsoft.com/office/drawing/2014/main" id="{79E9A98E-993D-477B-9622-48FB20EDDD8B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55" y="6352628"/>
            <a:ext cx="1004807" cy="49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8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ANGIBLE Slide title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CF0CCC7-CAAA-4AFA-B02E-48C4E4DF9B37}"/>
              </a:ext>
            </a:extLst>
          </p:cNvPr>
          <p:cNvSpPr/>
          <p:nvPr userDrawn="1"/>
        </p:nvSpPr>
        <p:spPr>
          <a:xfrm>
            <a:off x="0" y="1348826"/>
            <a:ext cx="9144000" cy="651911"/>
          </a:xfrm>
          <a:prstGeom prst="rect">
            <a:avLst/>
          </a:prstGeom>
          <a:solidFill>
            <a:srgbClr val="0049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A0E434AE-4266-4E0E-AB58-76A17A1ECEC4}"/>
              </a:ext>
            </a:extLst>
          </p:cNvPr>
          <p:cNvSpPr/>
          <p:nvPr userDrawn="1"/>
        </p:nvSpPr>
        <p:spPr>
          <a:xfrm>
            <a:off x="0" y="-13259"/>
            <a:ext cx="9144000" cy="1368000"/>
          </a:xfrm>
          <a:prstGeom prst="rect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-80" y="1984446"/>
            <a:ext cx="9144000" cy="4873554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160" y="6456519"/>
            <a:ext cx="2504277" cy="30008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675" dirty="0">
                <a:solidFill>
                  <a:schemeClr val="bg1"/>
                </a:solidFill>
              </a:rPr>
              <a:t>The skills related to perfume in Pays de Grasse© Daniel, </a:t>
            </a:r>
            <a:r>
              <a:rPr lang="en-US" sz="675" dirty="0" err="1">
                <a:solidFill>
                  <a:schemeClr val="bg1"/>
                </a:solidFill>
              </a:rPr>
              <a:t>Serre</a:t>
            </a:r>
            <a:r>
              <a:rPr lang="en-US" sz="675" dirty="0">
                <a:solidFill>
                  <a:schemeClr val="bg1"/>
                </a:solidFill>
              </a:rPr>
              <a:t>, M. </a:t>
            </a:r>
            <a:r>
              <a:rPr lang="en-US" sz="675" dirty="0" err="1">
                <a:solidFill>
                  <a:schemeClr val="bg1"/>
                </a:solidFill>
              </a:rPr>
              <a:t>Roudnitska</a:t>
            </a:r>
            <a:r>
              <a:rPr lang="en-US" sz="675" dirty="0">
                <a:solidFill>
                  <a:schemeClr val="bg1"/>
                </a:solidFill>
              </a:rPr>
              <a:t> APVPG 2014.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D3D0A306-14C0-4110-BFE8-8FEBB718D9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1803" y="320332"/>
            <a:ext cx="7409995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OF PRESENTATION</a:t>
            </a:r>
            <a:endParaRPr lang="en-US" dirty="0"/>
          </a:p>
        </p:txBody>
      </p:sp>
      <p:pic>
        <p:nvPicPr>
          <p:cNvPr id="15" name="Picture 10">
            <a:extLst>
              <a:ext uri="{FF2B5EF4-FFF2-40B4-BE49-F238E27FC236}">
                <a16:creationId xmlns="" xmlns:a16="http://schemas.microsoft.com/office/drawing/2014/main" id="{ABFDE208-B642-4561-80A6-E6BF0AA9AA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2" y="61518"/>
            <a:ext cx="1302403" cy="121844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47A81BAF-7BED-4833-8777-828F4279DC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81802" y="1468022"/>
            <a:ext cx="7409995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</p:spTree>
    <p:extLst>
      <p:ext uri="{BB962C8B-B14F-4D97-AF65-F5344CB8AC3E}">
        <p14:creationId xmlns:p14="http://schemas.microsoft.com/office/powerpoint/2010/main" val="1573581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ANGIBLE Slide title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EBA2BD3-D319-44EF-817D-CC4AF72AB220}"/>
              </a:ext>
            </a:extLst>
          </p:cNvPr>
          <p:cNvSpPr/>
          <p:nvPr userDrawn="1"/>
        </p:nvSpPr>
        <p:spPr>
          <a:xfrm>
            <a:off x="0" y="1348826"/>
            <a:ext cx="9144000" cy="651911"/>
          </a:xfrm>
          <a:prstGeom prst="rect">
            <a:avLst/>
          </a:prstGeom>
          <a:solidFill>
            <a:srgbClr val="0049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63A24900-9E9F-496B-901C-970BFF60A43B}"/>
              </a:ext>
            </a:extLst>
          </p:cNvPr>
          <p:cNvSpPr/>
          <p:nvPr userDrawn="1"/>
        </p:nvSpPr>
        <p:spPr>
          <a:xfrm>
            <a:off x="0" y="-13259"/>
            <a:ext cx="9144000" cy="1368000"/>
          </a:xfrm>
          <a:prstGeom prst="rect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2006622"/>
            <a:ext cx="9144000" cy="48514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6451062"/>
            <a:ext cx="2072640" cy="3243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15000"/>
              </a:lnSpc>
              <a:spcAft>
                <a:spcPts val="750"/>
              </a:spcAft>
              <a:buFont typeface="+mj-lt"/>
              <a:buNone/>
            </a:pPr>
            <a:r>
              <a:rPr lang="en-US" sz="67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 </a:t>
            </a:r>
            <a:r>
              <a:rPr lang="en-US" sz="675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Pa’ch</a:t>
            </a:r>
            <a:r>
              <a:rPr lang="en-US" sz="67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ceremony (Guatemala). Photo credit : </a:t>
            </a:r>
            <a:r>
              <a:rPr lang="fr-FR" sz="67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2009 by E. </a:t>
            </a:r>
            <a:r>
              <a:rPr lang="fr-FR" sz="675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Sacayón</a:t>
            </a:r>
            <a:r>
              <a:rPr lang="fr-FR" sz="67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FLAAR.</a:t>
            </a:r>
            <a:endParaRPr lang="en-US" sz="675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44556980-0829-411C-9462-9C8851F08A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1803" y="320332"/>
            <a:ext cx="7409995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OF PRESENTATION</a:t>
            </a:r>
            <a:endParaRPr lang="en-US" dirty="0"/>
          </a:p>
        </p:txBody>
      </p:sp>
      <p:pic>
        <p:nvPicPr>
          <p:cNvPr id="15" name="Picture 10">
            <a:extLst>
              <a:ext uri="{FF2B5EF4-FFF2-40B4-BE49-F238E27FC236}">
                <a16:creationId xmlns="" xmlns:a16="http://schemas.microsoft.com/office/drawing/2014/main" id="{B759DB09-079A-4458-8951-F00297D278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2" y="61518"/>
            <a:ext cx="1302403" cy="121844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1A733B3B-3B02-4BC7-BCEA-33C4F8A2D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81802" y="1468022"/>
            <a:ext cx="7409995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</p:spTree>
    <p:extLst>
      <p:ext uri="{BB962C8B-B14F-4D97-AF65-F5344CB8AC3E}">
        <p14:creationId xmlns:p14="http://schemas.microsoft.com/office/powerpoint/2010/main" val="38975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7D9E65D-2E58-4CF1-80D7-A1321325AF62}"/>
              </a:ext>
            </a:extLst>
          </p:cNvPr>
          <p:cNvSpPr/>
          <p:nvPr userDrawn="1"/>
        </p:nvSpPr>
        <p:spPr>
          <a:xfrm>
            <a:off x="-799" y="27"/>
            <a:ext cx="9143998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E49AEBCB-52F6-45B2-A57F-885004950E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5670" y="151609"/>
            <a:ext cx="8512645" cy="4554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title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="" xmlns:a16="http://schemas.microsoft.com/office/drawing/2014/main" id="{57C7FD5E-15F4-43A5-8E6C-29529CD2A7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5659" y="959561"/>
            <a:ext cx="8512656" cy="5140820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350" b="1">
                <a:solidFill>
                  <a:schemeClr val="bg2">
                    <a:lumMod val="10000"/>
                  </a:schemeClr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050" b="1">
                <a:solidFill>
                  <a:srgbClr val="0077D4"/>
                </a:solidFill>
              </a:defRPr>
            </a:lvl2pPr>
            <a:lvl3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900"/>
            </a:lvl3pPr>
            <a:lvl4pPr marL="1199970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825"/>
            </a:lvl4pPr>
            <a:lvl5pPr marL="1542818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C82AE401-8547-4717-96BF-7D1283F6A7D2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4" y="6323235"/>
            <a:ext cx="1020488" cy="50713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87C70A3-35BA-441D-A0D2-E54122229AD4}"/>
              </a:ext>
            </a:extLst>
          </p:cNvPr>
          <p:cNvSpPr/>
          <p:nvPr userDrawn="1"/>
        </p:nvSpPr>
        <p:spPr>
          <a:xfrm>
            <a:off x="0" y="6336079"/>
            <a:ext cx="9144000" cy="521921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space réservé du texte 4">
            <a:extLst>
              <a:ext uri="{FF2B5EF4-FFF2-40B4-BE49-F238E27FC236}">
                <a16:creationId xmlns="" xmlns:a16="http://schemas.microsoft.com/office/drawing/2014/main" id="{279D6878-62A5-41D5-974D-45E0758392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0457" y="6488752"/>
            <a:ext cx="2441485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Intangible Cultural </a:t>
            </a:r>
            <a:r>
              <a:rPr lang="fr-FR" dirty="0" err="1"/>
              <a:t>Heritage</a:t>
            </a:r>
            <a:endParaRPr lang="fr-FR" dirty="0"/>
          </a:p>
        </p:txBody>
      </p:sp>
      <p:sp>
        <p:nvSpPr>
          <p:cNvPr id="15" name="Espace réservé du texte 18">
            <a:extLst>
              <a:ext uri="{FF2B5EF4-FFF2-40B4-BE49-F238E27FC236}">
                <a16:creationId xmlns="" xmlns:a16="http://schemas.microsoft.com/office/drawing/2014/main" id="{62EA5CD5-C364-4447-9136-57F4298860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84108" y="6488752"/>
            <a:ext cx="1044207" cy="21983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Subject/Date</a:t>
            </a:r>
          </a:p>
        </p:txBody>
      </p:sp>
      <p:cxnSp>
        <p:nvCxnSpPr>
          <p:cNvPr id="25" name="Straight Connector 14">
            <a:extLst>
              <a:ext uri="{FF2B5EF4-FFF2-40B4-BE49-F238E27FC236}">
                <a16:creationId xmlns="" xmlns:a16="http://schemas.microsoft.com/office/drawing/2014/main" id="{E943B956-A269-48CB-A90C-5C365624FD46}"/>
              </a:ext>
            </a:extLst>
          </p:cNvPr>
          <p:cNvCxnSpPr/>
          <p:nvPr userDrawn="1"/>
        </p:nvCxnSpPr>
        <p:spPr>
          <a:xfrm>
            <a:off x="2296103" y="6324866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3">
            <a:extLst>
              <a:ext uri="{FF2B5EF4-FFF2-40B4-BE49-F238E27FC236}">
                <a16:creationId xmlns="" xmlns:a16="http://schemas.microsoft.com/office/drawing/2014/main" id="{E72BA8D6-0321-49C9-A7B8-6639ED16D9F6}"/>
              </a:ext>
            </a:extLst>
          </p:cNvPr>
          <p:cNvCxnSpPr/>
          <p:nvPr userDrawn="1"/>
        </p:nvCxnSpPr>
        <p:spPr>
          <a:xfrm>
            <a:off x="6816848" y="6313174"/>
            <a:ext cx="0" cy="549877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 17">
            <a:extLst>
              <a:ext uri="{FF2B5EF4-FFF2-40B4-BE49-F238E27FC236}">
                <a16:creationId xmlns="" xmlns:a16="http://schemas.microsoft.com/office/drawing/2014/main" id="{79E9A98E-993D-477B-9622-48FB20EDDD8B}"/>
              </a:ext>
            </a:extLst>
          </p:cNvPr>
          <p:cNvPicPr preferRelativeResize="0"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55" y="6352628"/>
            <a:ext cx="1004807" cy="49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65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="" xmlns:a16="http://schemas.microsoft.com/office/drawing/2014/main" id="{D922564D-A1DD-4551-A75C-2EA214B0F5F9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5168157" y="971034"/>
            <a:ext cx="3533776" cy="5129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F52CA79-0014-43BB-B5E6-0F920FA0C9C8}"/>
              </a:ext>
            </a:extLst>
          </p:cNvPr>
          <p:cNvSpPr/>
          <p:nvPr userDrawn="1"/>
        </p:nvSpPr>
        <p:spPr>
          <a:xfrm>
            <a:off x="-799" y="27"/>
            <a:ext cx="9143998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9D909595-6F30-4EBB-B229-BD38AEEB1B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5658" y="959561"/>
            <a:ext cx="4256342" cy="5140820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350" b="1">
                <a:solidFill>
                  <a:schemeClr val="tx1"/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050" b="1">
                <a:solidFill>
                  <a:srgbClr val="0077D4"/>
                </a:solidFill>
              </a:defRPr>
            </a:lvl2pPr>
            <a:lvl3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900"/>
            </a:lvl3pPr>
            <a:lvl4pPr marL="1199970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825"/>
            </a:lvl4pPr>
            <a:lvl5pPr marL="1542818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C98D414D-80CE-44EA-90CB-DFA6F2D6B3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5670" y="151609"/>
            <a:ext cx="8512645" cy="4554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title</a:t>
            </a:r>
            <a:endParaRPr lang="en-US" dirty="0"/>
          </a:p>
        </p:txBody>
      </p:sp>
      <p:pic>
        <p:nvPicPr>
          <p:cNvPr id="16" name="Image 15">
            <a:extLst>
              <a:ext uri="{FF2B5EF4-FFF2-40B4-BE49-F238E27FC236}">
                <a16:creationId xmlns="" xmlns:a16="http://schemas.microsoft.com/office/drawing/2014/main" id="{3B107F5E-C59D-48E9-A3A9-C5386947DD05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4" y="6323235"/>
            <a:ext cx="1020488" cy="50713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4598FFF1-F995-404A-8CC8-29A4CA9FA7DB}"/>
              </a:ext>
            </a:extLst>
          </p:cNvPr>
          <p:cNvSpPr/>
          <p:nvPr userDrawn="1"/>
        </p:nvSpPr>
        <p:spPr>
          <a:xfrm>
            <a:off x="0" y="6336079"/>
            <a:ext cx="9144000" cy="521921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space réservé du texte 4">
            <a:extLst>
              <a:ext uri="{FF2B5EF4-FFF2-40B4-BE49-F238E27FC236}">
                <a16:creationId xmlns="" xmlns:a16="http://schemas.microsoft.com/office/drawing/2014/main" id="{5DD7F444-C6CB-4C96-9878-028B239D52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0457" y="6488752"/>
            <a:ext cx="2441485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Intangible Cultural </a:t>
            </a:r>
            <a:r>
              <a:rPr lang="fr-FR" dirty="0" err="1"/>
              <a:t>Heritage</a:t>
            </a:r>
            <a:endParaRPr lang="fr-FR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="" xmlns:a16="http://schemas.microsoft.com/office/drawing/2014/main" id="{F5BB824C-A41C-458E-B7DD-E14C106815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84108" y="6488752"/>
            <a:ext cx="1044207" cy="21983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Subject/Date</a:t>
            </a:r>
          </a:p>
        </p:txBody>
      </p:sp>
      <p:cxnSp>
        <p:nvCxnSpPr>
          <p:cNvPr id="26" name="Straight Connector 14">
            <a:extLst>
              <a:ext uri="{FF2B5EF4-FFF2-40B4-BE49-F238E27FC236}">
                <a16:creationId xmlns="" xmlns:a16="http://schemas.microsoft.com/office/drawing/2014/main" id="{62CBB606-866E-4F38-9986-76993A3C445C}"/>
              </a:ext>
            </a:extLst>
          </p:cNvPr>
          <p:cNvCxnSpPr/>
          <p:nvPr userDrawn="1"/>
        </p:nvCxnSpPr>
        <p:spPr>
          <a:xfrm>
            <a:off x="2296103" y="6324866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0496B858-52CB-4E37-9B78-6C5101FCF368}"/>
              </a:ext>
            </a:extLst>
          </p:cNvPr>
          <p:cNvCxnSpPr/>
          <p:nvPr userDrawn="1"/>
        </p:nvCxnSpPr>
        <p:spPr>
          <a:xfrm>
            <a:off x="6816848" y="6313174"/>
            <a:ext cx="0" cy="549877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age 17">
            <a:extLst>
              <a:ext uri="{FF2B5EF4-FFF2-40B4-BE49-F238E27FC236}">
                <a16:creationId xmlns="" xmlns:a16="http://schemas.microsoft.com/office/drawing/2014/main" id="{79E9A98E-993D-477B-9622-48FB20EDDD8B}"/>
              </a:ext>
            </a:extLst>
          </p:cNvPr>
          <p:cNvPicPr preferRelativeResize="0"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55" y="6352628"/>
            <a:ext cx="1004807" cy="49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799" y="0"/>
            <a:ext cx="9144799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196338" y="1777527"/>
            <a:ext cx="6887984" cy="2978286"/>
          </a:xfrm>
          <a:prstGeom prst="rect">
            <a:avLst/>
          </a:prstGeom>
          <a:noFill/>
          <a:ln w="19050">
            <a:noFill/>
          </a:ln>
          <a:effectLst/>
        </p:spPr>
        <p:txBody>
          <a:bodyPr/>
          <a:lstStyle>
            <a:lvl1pPr marL="0" indent="0" algn="l">
              <a:buNone/>
              <a:defRPr sz="2700">
                <a:solidFill>
                  <a:srgbClr val="EEF3FA"/>
                </a:solidFill>
              </a:defRPr>
            </a:lvl1pPr>
            <a:lvl2pPr marL="342848" indent="0" algn="r">
              <a:buNone/>
              <a:defRPr sz="1800">
                <a:solidFill>
                  <a:srgbClr val="EEF3FA"/>
                </a:solidFill>
              </a:defRPr>
            </a:lvl2pPr>
          </a:lstStyle>
          <a:p>
            <a:pPr lvl="0"/>
            <a:r>
              <a:rPr lang="en-US" dirty="0"/>
              <a:t>Quotations are commonly printed as a means for inspiration and to invoke philosophical thoughts from the reader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1"/>
            <a:r>
              <a:rPr lang="fr-FR" dirty="0"/>
              <a:t>					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5589321" y="5003641"/>
            <a:ext cx="2495002" cy="547688"/>
          </a:xfrm>
          <a:prstGeom prst="rect">
            <a:avLst/>
          </a:prstGeom>
          <a:effectLst/>
        </p:spPr>
        <p:txBody>
          <a:bodyPr/>
          <a:lstStyle>
            <a:lvl1pPr marL="0" indent="0" algn="r">
              <a:buNone/>
              <a:defRPr sz="1500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Source Name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526425" y="1433373"/>
            <a:ext cx="564022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r-FR" sz="7200" dirty="0">
                <a:solidFill>
                  <a:srgbClr val="EEF3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12" name="Straight Connector 14">
            <a:extLst>
              <a:ext uri="{FF2B5EF4-FFF2-40B4-BE49-F238E27FC236}">
                <a16:creationId xmlns="" xmlns:a16="http://schemas.microsoft.com/office/drawing/2014/main" id="{6A0B8AAE-2554-4F6F-AB8C-76934783612C}"/>
              </a:ext>
            </a:extLst>
          </p:cNvPr>
          <p:cNvCxnSpPr/>
          <p:nvPr userDrawn="1"/>
        </p:nvCxnSpPr>
        <p:spPr>
          <a:xfrm>
            <a:off x="2296101" y="6314539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Espace réservé du texte 4">
            <a:extLst>
              <a:ext uri="{FF2B5EF4-FFF2-40B4-BE49-F238E27FC236}">
                <a16:creationId xmlns="" xmlns:a16="http://schemas.microsoft.com/office/drawing/2014/main" id="{B2C15B89-4A37-463A-9D62-7972F7D8CE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0457" y="6488752"/>
            <a:ext cx="2441485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Edit </a:t>
            </a:r>
            <a:r>
              <a:rPr lang="fr-FR" dirty="0" err="1"/>
              <a:t>this</a:t>
            </a:r>
            <a:r>
              <a:rPr lang="fr-FR" dirty="0"/>
              <a:t> part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name</a:t>
            </a:r>
            <a:r>
              <a:rPr lang="fr-FR" dirty="0"/>
              <a:t> of division/</a:t>
            </a:r>
            <a:r>
              <a:rPr lang="fr-FR" dirty="0" err="1"/>
              <a:t>subject</a:t>
            </a:r>
            <a:r>
              <a:rPr lang="fr-FR" dirty="0"/>
              <a:t>/</a:t>
            </a:r>
          </a:p>
        </p:txBody>
      </p:sp>
      <p:sp>
        <p:nvSpPr>
          <p:cNvPr id="16" name="Espace réservé du texte 18">
            <a:extLst>
              <a:ext uri="{FF2B5EF4-FFF2-40B4-BE49-F238E27FC236}">
                <a16:creationId xmlns="" xmlns:a16="http://schemas.microsoft.com/office/drawing/2014/main" id="{45E6C432-1F74-4EC7-A3DF-41F1D1DA9C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84108" y="6488752"/>
            <a:ext cx="1044207" cy="21983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cxnSp>
        <p:nvCxnSpPr>
          <p:cNvPr id="18" name="Straight Connector 13">
            <a:extLst>
              <a:ext uri="{FF2B5EF4-FFF2-40B4-BE49-F238E27FC236}">
                <a16:creationId xmlns="" xmlns:a16="http://schemas.microsoft.com/office/drawing/2014/main" id="{DF6414B0-C51D-4C56-92CD-22026119BACC}"/>
              </a:ext>
            </a:extLst>
          </p:cNvPr>
          <p:cNvCxnSpPr/>
          <p:nvPr userDrawn="1"/>
        </p:nvCxnSpPr>
        <p:spPr>
          <a:xfrm>
            <a:off x="6816848" y="6313174"/>
            <a:ext cx="0" cy="549877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 17">
            <a:extLst>
              <a:ext uri="{FF2B5EF4-FFF2-40B4-BE49-F238E27FC236}">
                <a16:creationId xmlns="" xmlns:a16="http://schemas.microsoft.com/office/drawing/2014/main" id="{79E9A98E-993D-477B-9622-48FB20EDDD8B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55" y="6352628"/>
            <a:ext cx="1004807" cy="49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1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799" y="0"/>
            <a:ext cx="9143998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5289461" y="4627245"/>
            <a:ext cx="2495002" cy="54768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500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Source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196352" y="1860094"/>
            <a:ext cx="6588125" cy="5813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USE BIG NUMBERS FOR BIG IMPACT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63140" y="2700940"/>
            <a:ext cx="7204105" cy="1401071"/>
          </a:xfrm>
          <a:prstGeom prst="rect">
            <a:avLst/>
          </a:prstGeom>
          <a:effectLst/>
        </p:spPr>
        <p:txBody>
          <a:bodyPr/>
          <a:lstStyle>
            <a:lvl1pPr marL="0" indent="0" algn="ctr">
              <a:buNone/>
              <a:defRPr lang="fr-FR" sz="7200" b="1" kern="1200" baseline="0" dirty="0" smtClean="0">
                <a:solidFill>
                  <a:srgbClr val="EEF3FA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$ 500.030.001</a:t>
            </a:r>
            <a:endParaRPr lang="fr-FR" dirty="0"/>
          </a:p>
        </p:txBody>
      </p:sp>
      <p:cxnSp>
        <p:nvCxnSpPr>
          <p:cNvPr id="17" name="Straight Connector 14">
            <a:extLst>
              <a:ext uri="{FF2B5EF4-FFF2-40B4-BE49-F238E27FC236}">
                <a16:creationId xmlns="" xmlns:a16="http://schemas.microsoft.com/office/drawing/2014/main" id="{6A0B8AAE-2554-4F6F-AB8C-76934783612C}"/>
              </a:ext>
            </a:extLst>
          </p:cNvPr>
          <p:cNvCxnSpPr/>
          <p:nvPr userDrawn="1"/>
        </p:nvCxnSpPr>
        <p:spPr>
          <a:xfrm>
            <a:off x="2296101" y="6314539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Espace réservé du texte 4">
            <a:extLst>
              <a:ext uri="{FF2B5EF4-FFF2-40B4-BE49-F238E27FC236}">
                <a16:creationId xmlns="" xmlns:a16="http://schemas.microsoft.com/office/drawing/2014/main" id="{B2C15B89-4A37-463A-9D62-7972F7D8CE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50457" y="6488752"/>
            <a:ext cx="2441485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Edit </a:t>
            </a:r>
            <a:r>
              <a:rPr lang="fr-FR" dirty="0" err="1"/>
              <a:t>this</a:t>
            </a:r>
            <a:r>
              <a:rPr lang="fr-FR" dirty="0"/>
              <a:t> part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name</a:t>
            </a:r>
            <a:r>
              <a:rPr lang="fr-FR" dirty="0"/>
              <a:t> of division/</a:t>
            </a:r>
            <a:r>
              <a:rPr lang="fr-FR" dirty="0" err="1"/>
              <a:t>subject</a:t>
            </a:r>
            <a:r>
              <a:rPr lang="fr-FR" dirty="0"/>
              <a:t>/</a:t>
            </a:r>
          </a:p>
        </p:txBody>
      </p:sp>
      <p:sp>
        <p:nvSpPr>
          <p:cNvPr id="18" name="Espace réservé du texte 18">
            <a:extLst>
              <a:ext uri="{FF2B5EF4-FFF2-40B4-BE49-F238E27FC236}">
                <a16:creationId xmlns="" xmlns:a16="http://schemas.microsoft.com/office/drawing/2014/main" id="{45E6C432-1F74-4EC7-A3DF-41F1D1DA9C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84108" y="6488752"/>
            <a:ext cx="1044207" cy="21983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cxnSp>
        <p:nvCxnSpPr>
          <p:cNvPr id="23" name="Straight Connector 13">
            <a:extLst>
              <a:ext uri="{FF2B5EF4-FFF2-40B4-BE49-F238E27FC236}">
                <a16:creationId xmlns="" xmlns:a16="http://schemas.microsoft.com/office/drawing/2014/main" id="{DF6414B0-C51D-4C56-92CD-22026119BACC}"/>
              </a:ext>
            </a:extLst>
          </p:cNvPr>
          <p:cNvCxnSpPr/>
          <p:nvPr userDrawn="1"/>
        </p:nvCxnSpPr>
        <p:spPr>
          <a:xfrm>
            <a:off x="6816848" y="6313174"/>
            <a:ext cx="0" cy="549877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 17">
            <a:extLst>
              <a:ext uri="{FF2B5EF4-FFF2-40B4-BE49-F238E27FC236}">
                <a16:creationId xmlns="" xmlns:a16="http://schemas.microsoft.com/office/drawing/2014/main" id="{79E9A98E-993D-477B-9622-48FB20EDDD8B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55" y="6352628"/>
            <a:ext cx="1004807" cy="49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2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14">
            <a:extLst>
              <a:ext uri="{FF2B5EF4-FFF2-40B4-BE49-F238E27FC236}">
                <a16:creationId xmlns="" xmlns:a16="http://schemas.microsoft.com/office/drawing/2014/main" id="{A9EBAC2D-9312-4A68-8BB3-1DB25802C369}"/>
              </a:ext>
            </a:extLst>
          </p:cNvPr>
          <p:cNvCxnSpPr/>
          <p:nvPr userDrawn="1"/>
        </p:nvCxnSpPr>
        <p:spPr>
          <a:xfrm>
            <a:off x="2296103" y="6324866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14">
            <a:extLst>
              <a:ext uri="{FF2B5EF4-FFF2-40B4-BE49-F238E27FC236}">
                <a16:creationId xmlns="" xmlns:a16="http://schemas.microsoft.com/office/drawing/2014/main" id="{6A0B8AAE-2554-4F6F-AB8C-76934783612C}"/>
              </a:ext>
            </a:extLst>
          </p:cNvPr>
          <p:cNvCxnSpPr/>
          <p:nvPr userDrawn="1"/>
        </p:nvCxnSpPr>
        <p:spPr>
          <a:xfrm>
            <a:off x="7920389" y="6314539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 userDrawn="1"/>
        </p:nvSpPr>
        <p:spPr>
          <a:xfrm>
            <a:off x="0" y="1065816"/>
            <a:ext cx="9144000" cy="1672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GB" sz="11000" dirty="0" smtClean="0">
                <a:solidFill>
                  <a:srgbClr val="0077D4"/>
                </a:solidFill>
              </a:rPr>
              <a:t>Thank you</a:t>
            </a:r>
            <a:endParaRPr lang="en-GB" sz="11000" dirty="0">
              <a:solidFill>
                <a:srgbClr val="0077D4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268209" y="3111344"/>
            <a:ext cx="4607582" cy="1067479"/>
            <a:chOff x="2268209" y="2796770"/>
            <a:chExt cx="4607582" cy="1067479"/>
          </a:xfrm>
        </p:grpSpPr>
        <p:sp>
          <p:nvSpPr>
            <p:cNvPr id="14" name="TextBox 13"/>
            <p:cNvSpPr txBox="1"/>
            <p:nvPr/>
          </p:nvSpPr>
          <p:spPr>
            <a:xfrm>
              <a:off x="2268209" y="2796770"/>
              <a:ext cx="4607582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200" dirty="0" smtClean="0"/>
                <a:t>Learn more:</a:t>
              </a:r>
              <a:r>
                <a:rPr lang="en-US" sz="2200" baseline="0" dirty="0" smtClean="0"/>
                <a:t> </a:t>
              </a:r>
              <a:r>
                <a:rPr lang="en-US" sz="2200" dirty="0" smtClean="0"/>
                <a:t>unesco.org</a:t>
              </a:r>
            </a:p>
          </p:txBody>
        </p:sp>
        <p:pic>
          <p:nvPicPr>
            <p:cNvPr id="15" name="Picture 14" descr="twitter-logo.ai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32828" y="2966047"/>
              <a:ext cx="746594" cy="66846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056525" y="3094808"/>
              <a:ext cx="27688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200" dirty="0" smtClean="0"/>
                <a:t>@UNESCO</a:t>
              </a:r>
              <a:r>
                <a:rPr lang="en-US" sz="2200" dirty="0"/>
                <a:t/>
              </a:r>
              <a:br>
                <a:rPr lang="en-US" sz="2200" dirty="0"/>
              </a:br>
              <a:endParaRPr lang="en-US" sz="2200" dirty="0"/>
            </a:p>
          </p:txBody>
        </p:sp>
      </p:grpSp>
      <p:pic>
        <p:nvPicPr>
          <p:cNvPr id="18" name="Image 24">
            <a:extLst>
              <a:ext uri="{FF2B5EF4-FFF2-40B4-BE49-F238E27FC236}">
                <a16:creationId xmlns="" xmlns:a16="http://schemas.microsoft.com/office/drawing/2014/main" id="{7110CDD9-0E4C-4B78-B0E0-3D9B8D26CA6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70" y="6389009"/>
            <a:ext cx="1576800" cy="416059"/>
          </a:xfrm>
          <a:prstGeom prst="rect">
            <a:avLst/>
          </a:prstGeom>
        </p:spPr>
      </p:pic>
      <p:cxnSp>
        <p:nvCxnSpPr>
          <p:cNvPr id="27" name="Straight Connector 14">
            <a:extLst>
              <a:ext uri="{FF2B5EF4-FFF2-40B4-BE49-F238E27FC236}">
                <a16:creationId xmlns="" xmlns:a16="http://schemas.microsoft.com/office/drawing/2014/main" id="{6A0B8AAE-2554-4F6F-AB8C-76934783612C}"/>
              </a:ext>
            </a:extLst>
          </p:cNvPr>
          <p:cNvCxnSpPr/>
          <p:nvPr userDrawn="1"/>
        </p:nvCxnSpPr>
        <p:spPr>
          <a:xfrm>
            <a:off x="2296101" y="6314539"/>
            <a:ext cx="0" cy="538185"/>
          </a:xfrm>
          <a:prstGeom prst="line">
            <a:avLst/>
          </a:prstGeom>
          <a:ln>
            <a:solidFill>
              <a:srgbClr val="0077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Espace réservé du texte 4">
            <a:extLst>
              <a:ext uri="{FF2B5EF4-FFF2-40B4-BE49-F238E27FC236}">
                <a16:creationId xmlns="" xmlns:a16="http://schemas.microsoft.com/office/drawing/2014/main" id="{095B87B6-6F0C-4D5E-90BD-8E421833DB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0457" y="6488752"/>
            <a:ext cx="2441485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FR" sz="900" kern="1200" baseline="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Insert the </a:t>
            </a:r>
            <a:r>
              <a:rPr lang="fr-FR" dirty="0" err="1" smtClean="0"/>
              <a:t>title</a:t>
            </a:r>
            <a:r>
              <a:rPr lang="fr-FR" dirty="0" smtClean="0"/>
              <a:t> of the </a:t>
            </a:r>
            <a:r>
              <a:rPr lang="fr-FR" dirty="0" err="1" smtClean="0"/>
              <a:t>presentation</a:t>
            </a:r>
            <a:endParaRPr lang="fr-FR" dirty="0"/>
          </a:p>
        </p:txBody>
      </p:sp>
      <p:cxnSp>
        <p:nvCxnSpPr>
          <p:cNvPr id="21" name="Straight Connector 13">
            <a:extLst>
              <a:ext uri="{FF2B5EF4-FFF2-40B4-BE49-F238E27FC236}">
                <a16:creationId xmlns="" xmlns:a16="http://schemas.microsoft.com/office/drawing/2014/main" id="{DF6414B0-C51D-4C56-92CD-22026119BACC}"/>
              </a:ext>
            </a:extLst>
          </p:cNvPr>
          <p:cNvCxnSpPr/>
          <p:nvPr userDrawn="1"/>
        </p:nvCxnSpPr>
        <p:spPr>
          <a:xfrm>
            <a:off x="6816848" y="6313174"/>
            <a:ext cx="0" cy="549877"/>
          </a:xfrm>
          <a:prstGeom prst="line">
            <a:avLst/>
          </a:prstGeom>
          <a:ln w="9525">
            <a:solidFill>
              <a:srgbClr val="0077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exte 18">
            <a:extLst>
              <a:ext uri="{FF2B5EF4-FFF2-40B4-BE49-F238E27FC236}">
                <a16:creationId xmlns="" xmlns:a16="http://schemas.microsoft.com/office/drawing/2014/main" id="{45E6C432-1F74-4EC7-A3DF-41F1D1DA9C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84108" y="6488752"/>
            <a:ext cx="1044207" cy="21983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>
                <a:solidFill>
                  <a:srgbClr val="0077D4"/>
                </a:solidFill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561721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-13862" y="0"/>
            <a:ext cx="3084432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42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2472145" y="1904387"/>
            <a:ext cx="58891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343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3209110" y="1904387"/>
            <a:ext cx="3796496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 smtClean="0"/>
              <a:t>Chapter</a:t>
            </a:r>
            <a:r>
              <a:rPr lang="fr-FR" dirty="0" smtClean="0"/>
              <a:t> 2</a:t>
            </a:r>
            <a:endParaRPr lang="fr-FR" dirty="0"/>
          </a:p>
        </p:txBody>
      </p:sp>
      <p:sp>
        <p:nvSpPr>
          <p:cNvPr id="344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7005607" y="1901409"/>
            <a:ext cx="505536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47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2467792" y="2479562"/>
            <a:ext cx="58891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48" name="Text Placeholder 13"/>
          <p:cNvSpPr>
            <a:spLocks noGrp="1"/>
          </p:cNvSpPr>
          <p:nvPr>
            <p:ph type="body" sz="quarter" idx="33" hasCustomPrompt="1"/>
          </p:nvPr>
        </p:nvSpPr>
        <p:spPr>
          <a:xfrm>
            <a:off x="3204757" y="2479562"/>
            <a:ext cx="3796496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 smtClean="0"/>
              <a:t>Chapter</a:t>
            </a:r>
            <a:r>
              <a:rPr lang="fr-FR" dirty="0" smtClean="0"/>
              <a:t> 3</a:t>
            </a:r>
            <a:endParaRPr lang="fr-FR" dirty="0"/>
          </a:p>
        </p:txBody>
      </p:sp>
      <p:sp>
        <p:nvSpPr>
          <p:cNvPr id="349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7001254" y="2476584"/>
            <a:ext cx="505536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57" name="Text Placeholder 13"/>
          <p:cNvSpPr>
            <a:spLocks noGrp="1"/>
          </p:cNvSpPr>
          <p:nvPr>
            <p:ph type="body" sz="quarter" idx="35" hasCustomPrompt="1"/>
          </p:nvPr>
        </p:nvSpPr>
        <p:spPr>
          <a:xfrm>
            <a:off x="2472146" y="3051759"/>
            <a:ext cx="58891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358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3209113" y="3051759"/>
            <a:ext cx="3796496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 smtClean="0"/>
              <a:t>Chapter</a:t>
            </a:r>
            <a:r>
              <a:rPr lang="fr-FR" dirty="0" smtClean="0"/>
              <a:t> 4</a:t>
            </a:r>
            <a:endParaRPr lang="fr-FR" dirty="0"/>
          </a:p>
        </p:txBody>
      </p:sp>
      <p:sp>
        <p:nvSpPr>
          <p:cNvPr id="359" name="Text Placeholder 13"/>
          <p:cNvSpPr>
            <a:spLocks noGrp="1"/>
          </p:cNvSpPr>
          <p:nvPr>
            <p:ph type="body" sz="quarter" idx="37" hasCustomPrompt="1"/>
          </p:nvPr>
        </p:nvSpPr>
        <p:spPr>
          <a:xfrm>
            <a:off x="7005608" y="3048781"/>
            <a:ext cx="505536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67" name="Text Placeholder 13"/>
          <p:cNvSpPr>
            <a:spLocks noGrp="1"/>
          </p:cNvSpPr>
          <p:nvPr>
            <p:ph type="body" sz="quarter" idx="38" hasCustomPrompt="1"/>
          </p:nvPr>
        </p:nvSpPr>
        <p:spPr>
          <a:xfrm>
            <a:off x="2467791" y="3627901"/>
            <a:ext cx="58891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368" name="Text Placeholder 13"/>
          <p:cNvSpPr>
            <a:spLocks noGrp="1"/>
          </p:cNvSpPr>
          <p:nvPr>
            <p:ph type="body" sz="quarter" idx="39" hasCustomPrompt="1"/>
          </p:nvPr>
        </p:nvSpPr>
        <p:spPr>
          <a:xfrm>
            <a:off x="3204757" y="3627901"/>
            <a:ext cx="3796496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 smtClean="0"/>
              <a:t>Chapter</a:t>
            </a:r>
            <a:r>
              <a:rPr lang="fr-FR" dirty="0" smtClean="0"/>
              <a:t> 5</a:t>
            </a:r>
            <a:endParaRPr lang="fr-FR" dirty="0"/>
          </a:p>
        </p:txBody>
      </p:sp>
      <p:sp>
        <p:nvSpPr>
          <p:cNvPr id="369" name="Text Placeholder 13"/>
          <p:cNvSpPr>
            <a:spLocks noGrp="1"/>
          </p:cNvSpPr>
          <p:nvPr>
            <p:ph type="body" sz="quarter" idx="40" hasCustomPrompt="1"/>
          </p:nvPr>
        </p:nvSpPr>
        <p:spPr>
          <a:xfrm>
            <a:off x="7001253" y="3624923"/>
            <a:ext cx="505536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72" name="Text Placeholder 13"/>
          <p:cNvSpPr>
            <a:spLocks noGrp="1"/>
          </p:cNvSpPr>
          <p:nvPr>
            <p:ph type="body" sz="quarter" idx="41" hasCustomPrompt="1"/>
          </p:nvPr>
        </p:nvSpPr>
        <p:spPr>
          <a:xfrm>
            <a:off x="2472147" y="4193212"/>
            <a:ext cx="58891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 smtClean="0"/>
              <a:t>6</a:t>
            </a:r>
            <a:endParaRPr lang="fr-FR" dirty="0"/>
          </a:p>
        </p:txBody>
      </p:sp>
      <p:sp>
        <p:nvSpPr>
          <p:cNvPr id="373" name="Text Placeholder 13"/>
          <p:cNvSpPr>
            <a:spLocks noGrp="1"/>
          </p:cNvSpPr>
          <p:nvPr>
            <p:ph type="body" sz="quarter" idx="42" hasCustomPrompt="1"/>
          </p:nvPr>
        </p:nvSpPr>
        <p:spPr>
          <a:xfrm>
            <a:off x="3209113" y="4193212"/>
            <a:ext cx="3796496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 smtClean="0"/>
              <a:t>Chapter</a:t>
            </a:r>
            <a:r>
              <a:rPr lang="fr-FR" dirty="0" smtClean="0"/>
              <a:t> 6</a:t>
            </a:r>
            <a:endParaRPr lang="fr-FR" dirty="0"/>
          </a:p>
        </p:txBody>
      </p:sp>
      <p:sp>
        <p:nvSpPr>
          <p:cNvPr id="374" name="Text Placeholder 13"/>
          <p:cNvSpPr>
            <a:spLocks noGrp="1"/>
          </p:cNvSpPr>
          <p:nvPr>
            <p:ph type="body" sz="quarter" idx="43" hasCustomPrompt="1"/>
          </p:nvPr>
        </p:nvSpPr>
        <p:spPr>
          <a:xfrm>
            <a:off x="7005609" y="4190234"/>
            <a:ext cx="505536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77" name="Text Placeholder 13"/>
          <p:cNvSpPr>
            <a:spLocks noGrp="1"/>
          </p:cNvSpPr>
          <p:nvPr>
            <p:ph type="body" sz="quarter" idx="44" hasCustomPrompt="1"/>
          </p:nvPr>
        </p:nvSpPr>
        <p:spPr>
          <a:xfrm>
            <a:off x="2476498" y="1363921"/>
            <a:ext cx="58891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378" name="Text Placeholder 13"/>
          <p:cNvSpPr>
            <a:spLocks noGrp="1"/>
          </p:cNvSpPr>
          <p:nvPr>
            <p:ph type="body" sz="quarter" idx="45" hasCustomPrompt="1"/>
          </p:nvPr>
        </p:nvSpPr>
        <p:spPr>
          <a:xfrm>
            <a:off x="3213463" y="1363921"/>
            <a:ext cx="3796496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 smtClean="0"/>
              <a:t>Chapter</a:t>
            </a:r>
            <a:r>
              <a:rPr lang="fr-FR" dirty="0" smtClean="0"/>
              <a:t> 1</a:t>
            </a:r>
            <a:endParaRPr lang="fr-FR" dirty="0"/>
          </a:p>
        </p:txBody>
      </p:sp>
      <p:sp>
        <p:nvSpPr>
          <p:cNvPr id="379" name="Text Placeholder 13"/>
          <p:cNvSpPr>
            <a:spLocks noGrp="1"/>
          </p:cNvSpPr>
          <p:nvPr>
            <p:ph type="body" sz="quarter" idx="46" hasCustomPrompt="1"/>
          </p:nvPr>
        </p:nvSpPr>
        <p:spPr>
          <a:xfrm>
            <a:off x="7009960" y="1360943"/>
            <a:ext cx="505536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23" name="Espace réservé du texte 4">
            <a:extLst>
              <a:ext uri="{FF2B5EF4-FFF2-40B4-BE49-F238E27FC236}">
                <a16:creationId xmlns="" xmlns:a16="http://schemas.microsoft.com/office/drawing/2014/main" id="{B2C15B89-4A37-463A-9D62-7972F7D8CE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0457" y="6488752"/>
            <a:ext cx="2441485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FR" sz="900" kern="1200" baseline="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Edit </a:t>
            </a:r>
            <a:r>
              <a:rPr lang="fr-FR" dirty="0" err="1"/>
              <a:t>this</a:t>
            </a:r>
            <a:r>
              <a:rPr lang="fr-FR" dirty="0"/>
              <a:t> part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name</a:t>
            </a:r>
            <a:r>
              <a:rPr lang="fr-FR" dirty="0"/>
              <a:t> of division/</a:t>
            </a:r>
            <a:r>
              <a:rPr lang="fr-FR" dirty="0" err="1"/>
              <a:t>subject</a:t>
            </a:r>
            <a:r>
              <a:rPr lang="fr-FR" dirty="0"/>
              <a:t>/</a:t>
            </a:r>
          </a:p>
        </p:txBody>
      </p:sp>
      <p:sp>
        <p:nvSpPr>
          <p:cNvPr id="24" name="Espace réservé du texte 18">
            <a:extLst>
              <a:ext uri="{FF2B5EF4-FFF2-40B4-BE49-F238E27FC236}">
                <a16:creationId xmlns="" xmlns:a16="http://schemas.microsoft.com/office/drawing/2014/main" id="{45E6C432-1F74-4EC7-A3DF-41F1D1DA9C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84108" y="6488752"/>
            <a:ext cx="1044207" cy="21983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fr-FR" sz="900" kern="1200" baseline="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Date</a:t>
            </a:r>
          </a:p>
        </p:txBody>
      </p:sp>
      <p:pic>
        <p:nvPicPr>
          <p:cNvPr id="25" name="Image 17">
            <a:extLst>
              <a:ext uri="{FF2B5EF4-FFF2-40B4-BE49-F238E27FC236}">
                <a16:creationId xmlns="" xmlns:a16="http://schemas.microsoft.com/office/drawing/2014/main" id="{79E9A98E-993D-477B-9622-48FB20EDDD8B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55" y="6352628"/>
            <a:ext cx="1004807" cy="49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86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69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54" r:id="rId4"/>
    <p:sldLayoutId id="2147483773" r:id="rId5"/>
    <p:sldLayoutId id="2147483778" r:id="rId6"/>
    <p:sldLayoutId id="2147483777" r:id="rId7"/>
    <p:sldLayoutId id="2147483774" r:id="rId8"/>
    <p:sldLayoutId id="2147483775" r:id="rId9"/>
    <p:sldLayoutId id="2147483776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77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>
                <a:solidFill>
                  <a:prstClr val="white"/>
                </a:solidFill>
              </a:rPr>
              <a:t>Session </a:t>
            </a:r>
            <a:r>
              <a:rPr lang="en-AU" dirty="0" smtClean="0">
                <a:solidFill>
                  <a:prstClr val="white"/>
                </a:solidFill>
              </a:rPr>
              <a:t>2: ICH in Emergencies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en-AU" sz="2400" dirty="0" smtClean="0">
                <a:solidFill>
                  <a:srgbClr val="E7E6E6">
                    <a:lumMod val="10000"/>
                  </a:srgbClr>
                </a:solidFill>
              </a:rPr>
              <a:t>Overlapping Issues</a:t>
            </a:r>
            <a:endParaRPr lang="en-AU" sz="1800" b="0" dirty="0" smtClean="0">
              <a:solidFill>
                <a:srgbClr val="E7E6E6">
                  <a:lumMod val="10000"/>
                </a:srgbClr>
              </a:solidFill>
            </a:endParaRPr>
          </a:p>
          <a:p>
            <a:pPr lvl="0"/>
            <a:r>
              <a:rPr lang="en-AU" sz="1800" b="0" dirty="0" smtClean="0">
                <a:solidFill>
                  <a:srgbClr val="E7E6E6">
                    <a:lumMod val="10000"/>
                  </a:srgbClr>
                </a:solidFill>
              </a:rPr>
              <a:t>“outcomes</a:t>
            </a:r>
            <a:r>
              <a:rPr lang="en-AU" sz="1800" b="0" dirty="0" smtClean="0">
                <a:solidFill>
                  <a:srgbClr val="E7E6E6">
                    <a:lumMod val="10000"/>
                  </a:srgbClr>
                </a:solidFill>
              </a:rPr>
              <a:t>, measures and challenges common to both disaster and conflict”:</a:t>
            </a:r>
          </a:p>
          <a:p>
            <a:pPr lvl="0"/>
            <a:endParaRPr lang="en-AU" sz="1800" b="0" dirty="0" smtClean="0">
              <a:solidFill>
                <a:srgbClr val="E7E6E6">
                  <a:lumMod val="10000"/>
                </a:srgb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800" b="0" dirty="0" smtClean="0">
                <a:solidFill>
                  <a:srgbClr val="E7E6E6">
                    <a:lumMod val="10000"/>
                  </a:srgbClr>
                </a:solidFill>
              </a:rPr>
              <a:t>Dual role of ICH in emergencies: </a:t>
            </a:r>
          </a:p>
          <a:p>
            <a:pPr lvl="0"/>
            <a:r>
              <a:rPr lang="en-AU" sz="1800" b="0" dirty="0" smtClean="0">
                <a:solidFill>
                  <a:srgbClr val="E7E6E6">
                    <a:lumMod val="10000"/>
                  </a:srgbClr>
                </a:solidFill>
              </a:rPr>
              <a:t>	a)  threats to and effects on ICH practice and transmission</a:t>
            </a:r>
          </a:p>
          <a:p>
            <a:pPr lvl="0"/>
            <a:r>
              <a:rPr lang="en-AU" sz="1800" b="0" dirty="0" smtClean="0">
                <a:solidFill>
                  <a:srgbClr val="E7E6E6">
                    <a:lumMod val="10000"/>
                  </a:srgbClr>
                </a:solidFill>
              </a:rPr>
              <a:t>	b)  mitigating role of ICH as source of resilience and recovery</a:t>
            </a:r>
            <a:endParaRPr lang="en-AU" sz="1800" b="0" dirty="0" smtClean="0">
              <a:solidFill>
                <a:srgbClr val="E7E6E6">
                  <a:lumMod val="10000"/>
                </a:srgb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800" b="0" dirty="0" smtClean="0">
                <a:solidFill>
                  <a:srgbClr val="E7E6E6">
                    <a:lumMod val="10000"/>
                  </a:srgbClr>
                </a:solidFill>
              </a:rPr>
              <a:t>Lack of knowledge of ICH outcomes over longer term</a:t>
            </a:r>
          </a:p>
          <a:p>
            <a:pPr lvl="0"/>
            <a:r>
              <a:rPr lang="en-AU" sz="1800" b="0" dirty="0" smtClean="0">
                <a:solidFill>
                  <a:srgbClr val="E7E6E6">
                    <a:lumMod val="10000"/>
                  </a:srgbClr>
                </a:solidFill>
              </a:rPr>
              <a:t>	a)  particular impact on transmission and viability of different emergencies</a:t>
            </a:r>
          </a:p>
          <a:p>
            <a:pPr lvl="0"/>
            <a:r>
              <a:rPr lang="en-AU" sz="1800" b="0" dirty="0" smtClean="0">
                <a:solidFill>
                  <a:srgbClr val="E7E6E6">
                    <a:lumMod val="10000"/>
                  </a:srgbClr>
                </a:solidFill>
              </a:rPr>
              <a:t>	b)  economic costs of impact to ICH</a:t>
            </a:r>
            <a:endParaRPr lang="en-AU" sz="1800" b="0" dirty="0" smtClean="0">
              <a:solidFill>
                <a:srgbClr val="E7E6E6">
                  <a:lumMod val="10000"/>
                </a:srgb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800" b="0" dirty="0" smtClean="0">
                <a:solidFill>
                  <a:srgbClr val="E7E6E6">
                    <a:lumMod val="10000"/>
                  </a:srgbClr>
                </a:solidFill>
              </a:rPr>
              <a:t>Understanding ICH elements in broader social and cultural contexts / not extracting elements for instrumental DRM/DRR purposes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800" b="0" dirty="0" smtClean="0">
                <a:solidFill>
                  <a:srgbClr val="E7E6E6">
                    <a:lumMod val="10000"/>
                  </a:srgbClr>
                </a:solidFill>
              </a:rPr>
              <a:t>Emergencies as potentially creative contexts for ICH and/or opportunities for reflection on 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0" dirty="0" smtClean="0">
                <a:solidFill>
                  <a:srgbClr val="E7E6E6">
                    <a:lumMod val="10000"/>
                  </a:srgbClr>
                </a:solidFill>
              </a:rPr>
              <a:t>Enhanced threat to ICH of </a:t>
            </a:r>
            <a:r>
              <a:rPr lang="en-AU" sz="1800" b="0" dirty="0">
                <a:solidFill>
                  <a:srgbClr val="E7E6E6">
                    <a:lumMod val="10000"/>
                  </a:srgbClr>
                </a:solidFill>
              </a:rPr>
              <a:t>climate </a:t>
            </a:r>
            <a:r>
              <a:rPr lang="en-AU" sz="1800" b="0" dirty="0" smtClean="0">
                <a:solidFill>
                  <a:srgbClr val="E7E6E6">
                    <a:lumMod val="10000"/>
                  </a:srgbClr>
                </a:solidFill>
              </a:rPr>
              <a:t>crises (through both disaster and conflict)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AU" sz="1800" b="0" dirty="0" smtClean="0">
              <a:solidFill>
                <a:srgbClr val="E7E6E6">
                  <a:lumMod val="10000"/>
                </a:srgbClr>
              </a:solidFill>
            </a:endParaRPr>
          </a:p>
          <a:p>
            <a:pPr lvl="0"/>
            <a:endParaRPr lang="en-AU" sz="1800" b="0" dirty="0">
              <a:solidFill>
                <a:srgbClr val="E7E6E6">
                  <a:lumMod val="10000"/>
                </a:srgb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509520" y="6488752"/>
            <a:ext cx="4023359" cy="223516"/>
          </a:xfrm>
        </p:spPr>
        <p:txBody>
          <a:bodyPr/>
          <a:lstStyle/>
          <a:p>
            <a:r>
              <a:rPr lang="en-AU" sz="1600" dirty="0" smtClean="0"/>
              <a:t>Expert Meeting on ICH in Emergencies</a:t>
            </a:r>
            <a:endParaRPr lang="en-AU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498080" y="6488752"/>
            <a:ext cx="1330235" cy="223516"/>
          </a:xfrm>
        </p:spPr>
        <p:txBody>
          <a:bodyPr/>
          <a:lstStyle/>
          <a:p>
            <a:r>
              <a:rPr lang="en-AU" sz="1400" dirty="0" smtClean="0"/>
              <a:t>22 May 2019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436488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>
                <a:solidFill>
                  <a:prstClr val="white"/>
                </a:solidFill>
              </a:rPr>
              <a:t>Session </a:t>
            </a:r>
            <a:r>
              <a:rPr lang="en-AU" dirty="0" smtClean="0">
                <a:solidFill>
                  <a:prstClr val="white"/>
                </a:solidFill>
              </a:rPr>
              <a:t>2: ICH in Emergencies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en-AU" sz="2400" dirty="0" smtClean="0">
                <a:solidFill>
                  <a:srgbClr val="E7E6E6">
                    <a:lumMod val="10000"/>
                  </a:srgbClr>
                </a:solidFill>
              </a:rPr>
              <a:t>Issues Specific to either Disaster or Conflict</a:t>
            </a:r>
            <a:endParaRPr lang="en-AU" sz="1800" b="0" dirty="0" smtClean="0">
              <a:solidFill>
                <a:srgbClr val="E7E6E6">
                  <a:lumMod val="10000"/>
                </a:srgbClr>
              </a:solidFill>
            </a:endParaRPr>
          </a:p>
          <a:p>
            <a:pPr lvl="0"/>
            <a:endParaRPr lang="en-AU" sz="1800" b="0" dirty="0" smtClean="0">
              <a:solidFill>
                <a:srgbClr val="E7E6E6">
                  <a:lumMod val="10000"/>
                </a:srgbClr>
              </a:solidFill>
            </a:endParaRPr>
          </a:p>
          <a:p>
            <a:pPr lvl="0"/>
            <a:r>
              <a:rPr lang="en-AU" sz="1800" b="0" i="1" dirty="0" smtClean="0">
                <a:solidFill>
                  <a:srgbClr val="E7E6E6">
                    <a:lumMod val="10000"/>
                  </a:srgbClr>
                </a:solidFill>
              </a:rPr>
              <a:t>Disaster</a:t>
            </a:r>
            <a:endParaRPr lang="en-AU" sz="1800" b="0" i="1" dirty="0" smtClean="0">
              <a:solidFill>
                <a:srgbClr val="E7E6E6">
                  <a:lumMod val="10000"/>
                </a:srgb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800" b="0" dirty="0" smtClean="0">
                <a:solidFill>
                  <a:srgbClr val="E7E6E6">
                    <a:lumMod val="10000"/>
                  </a:srgbClr>
                </a:solidFill>
              </a:rPr>
              <a:t>Adaptation of ICH to recurrent hazards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800" b="0" dirty="0" smtClean="0">
                <a:solidFill>
                  <a:srgbClr val="E7E6E6">
                    <a:lumMod val="10000"/>
                  </a:srgbClr>
                </a:solidFill>
              </a:rPr>
              <a:t>Enhanced scope for ICH in mitigation (oral tradition, environmental knowledge </a:t>
            </a:r>
            <a:r>
              <a:rPr lang="en-AU" sz="1800" b="0" dirty="0" err="1" smtClean="0">
                <a:solidFill>
                  <a:srgbClr val="E7E6E6">
                    <a:lumMod val="10000"/>
                  </a:srgbClr>
                </a:solidFill>
              </a:rPr>
              <a:t>etc</a:t>
            </a:r>
            <a:r>
              <a:rPr lang="en-AU" sz="1800" b="0" dirty="0" smtClean="0">
                <a:solidFill>
                  <a:srgbClr val="E7E6E6">
                    <a:lumMod val="10000"/>
                  </a:srgbClr>
                </a:solidFill>
              </a:rPr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800" b="0" dirty="0" smtClean="0">
                <a:solidFill>
                  <a:srgbClr val="E7E6E6">
                    <a:lumMod val="10000"/>
                  </a:srgbClr>
                </a:solidFill>
              </a:rPr>
              <a:t>Existing DRM/DRR interest in ICH mitigation measures</a:t>
            </a:r>
          </a:p>
          <a:p>
            <a:pPr lvl="0"/>
            <a:endParaRPr lang="en-AU" sz="1800" b="0" dirty="0">
              <a:solidFill>
                <a:srgbClr val="E7E6E6">
                  <a:lumMod val="10000"/>
                </a:srgbClr>
              </a:solidFill>
            </a:endParaRPr>
          </a:p>
          <a:p>
            <a:pPr lvl="0"/>
            <a:r>
              <a:rPr lang="en-AU" sz="1800" b="0" i="1" dirty="0" smtClean="0">
                <a:solidFill>
                  <a:srgbClr val="E7E6E6">
                    <a:lumMod val="10000"/>
                  </a:srgbClr>
                </a:solidFill>
              </a:rPr>
              <a:t>Conflict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800" b="0" dirty="0" smtClean="0">
                <a:solidFill>
                  <a:srgbClr val="E7E6E6">
                    <a:lumMod val="10000"/>
                  </a:srgbClr>
                </a:solidFill>
              </a:rPr>
              <a:t>Absolute destruction of ICH knowledge and bearers in extreme </a:t>
            </a:r>
            <a:r>
              <a:rPr lang="en-AU" sz="1800" b="0" smtClean="0">
                <a:solidFill>
                  <a:srgbClr val="E7E6E6">
                    <a:lumMod val="10000"/>
                  </a:srgbClr>
                </a:solidFill>
              </a:rPr>
              <a:t>or long-term conflict</a:t>
            </a:r>
            <a:endParaRPr lang="en-AU" sz="1800" b="0" dirty="0" smtClean="0">
              <a:solidFill>
                <a:srgbClr val="E7E6E6">
                  <a:lumMod val="10000"/>
                </a:srgb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800" b="0" dirty="0" smtClean="0">
                <a:solidFill>
                  <a:srgbClr val="E7E6E6">
                    <a:lumMod val="10000"/>
                  </a:srgbClr>
                </a:solidFill>
              </a:rPr>
              <a:t>Targeted assaults on ICH / cultural cleansing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800" b="0" dirty="0" smtClean="0">
                <a:solidFill>
                  <a:srgbClr val="E7E6E6">
                    <a:lumMod val="10000"/>
                  </a:srgbClr>
                </a:solidFill>
              </a:rPr>
              <a:t>Uncertain capacity of ICH to mitigate conflict above local level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800" b="0" dirty="0" smtClean="0">
                <a:solidFill>
                  <a:srgbClr val="E7E6E6">
                    <a:lumMod val="10000"/>
                  </a:srgbClr>
                </a:solidFill>
              </a:rPr>
              <a:t>Limited engagement of humanitarian interventions with ICH</a:t>
            </a:r>
          </a:p>
          <a:p>
            <a:pPr lvl="0"/>
            <a:endParaRPr lang="en-AU" sz="1800" b="0" dirty="0" smtClean="0">
              <a:solidFill>
                <a:srgbClr val="E7E6E6">
                  <a:lumMod val="10000"/>
                </a:srgb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AU" sz="1800" b="0" dirty="0" smtClean="0">
              <a:solidFill>
                <a:srgbClr val="E7E6E6">
                  <a:lumMod val="10000"/>
                </a:srgb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AU" sz="1800" b="0" dirty="0" smtClean="0">
              <a:solidFill>
                <a:srgbClr val="E7E6E6">
                  <a:lumMod val="10000"/>
                </a:srgb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AU" sz="1800" b="0" dirty="0" smtClean="0">
              <a:solidFill>
                <a:srgbClr val="E7E6E6">
                  <a:lumMod val="10000"/>
                </a:srgbClr>
              </a:solidFill>
            </a:endParaRPr>
          </a:p>
          <a:p>
            <a:pPr lvl="0"/>
            <a:endParaRPr lang="en-AU" sz="1800" b="0" dirty="0">
              <a:solidFill>
                <a:srgbClr val="E7E6E6">
                  <a:lumMod val="10000"/>
                </a:srgb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509520" y="6488752"/>
            <a:ext cx="4023359" cy="223516"/>
          </a:xfrm>
        </p:spPr>
        <p:txBody>
          <a:bodyPr/>
          <a:lstStyle/>
          <a:p>
            <a:r>
              <a:rPr lang="en-AU" sz="1600" dirty="0" smtClean="0"/>
              <a:t>Expert Meeting on ICH in Emergencies</a:t>
            </a:r>
            <a:endParaRPr lang="en-AU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498080" y="6488752"/>
            <a:ext cx="1330235" cy="223516"/>
          </a:xfrm>
        </p:spPr>
        <p:txBody>
          <a:bodyPr/>
          <a:lstStyle/>
          <a:p>
            <a:r>
              <a:rPr lang="en-AU" sz="1400" dirty="0" smtClean="0"/>
              <a:t>22 May 2019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723649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24a0a721-48fc-4317-924f-0be8ca98da1b" xsi:nil="true"/>
    <PublishingExpirationDate xmlns="http://schemas.microsoft.com/sharepoint/v3" xsi:nil="true"/>
    <PublishingStartDate xmlns="http://schemas.microsoft.com/sharepoint/v3" xsi:nil="true"/>
    <_dlc_DocId xmlns="58e932d1-8919-4331-b239-5cc8cbf973ca">DN3HXZNSAUTS-3109-114</_dlc_DocId>
    <_dlc_DocIdUrl xmlns="58e932d1-8919-4331-b239-5cc8cbf973ca">
      <Url>https://teams.unesco.org/ORG/dpi/_layouts/15/DocIdRedir.aspx?ID=DN3HXZNSAUTS-3109-114</Url>
      <Description>DN3HXZNSAUTS-3109-114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4A109D0A7FF44D8B473E12E6789B1B" ma:contentTypeVersion="2" ma:contentTypeDescription="Create a new document." ma:contentTypeScope="" ma:versionID="3de8a62d6b9f6372581c342d379c9438">
  <xsd:schema xmlns:xsd="http://www.w3.org/2001/XMLSchema" xmlns:xs="http://www.w3.org/2001/XMLSchema" xmlns:p="http://schemas.microsoft.com/office/2006/metadata/properties" xmlns:ns1="http://schemas.microsoft.com/sharepoint/v3" xmlns:ns2="58e932d1-8919-4331-b239-5cc8cbf973ca" xmlns:ns3="24a0a721-48fc-4317-924f-0be8ca98da1b" targetNamespace="http://schemas.microsoft.com/office/2006/metadata/properties" ma:root="true" ma:fieldsID="54ec5c0c1d989b815dc6b611eb6a4484" ns1:_="" ns2:_="" ns3:_="">
    <xsd:import namespace="http://schemas.microsoft.com/sharepoint/v3"/>
    <xsd:import namespace="58e932d1-8919-4331-b239-5cc8cbf973ca"/>
    <xsd:import namespace="24a0a721-48fc-4317-924f-0be8ca98da1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932d1-8919-4331-b239-5cc8cbf973c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a0a721-48fc-4317-924f-0be8ca98da1b" elementFormDefault="qualified">
    <xsd:import namespace="http://schemas.microsoft.com/office/2006/documentManagement/types"/>
    <xsd:import namespace="http://schemas.microsoft.com/office/infopath/2007/PartnerControls"/>
    <xsd:element name="Category" ma:index="13" nillable="true" ma:displayName="Category" ma:format="Dropdown" ma:internalName="Category">
      <xsd:simpleType>
        <xsd:union memberTypes="dms:Text">
          <xsd:simpleType>
            <xsd:restriction base="dms:Choice">
              <xsd:enumeration value="Communication Guidelines"/>
              <xsd:enumeration value="Daily Press Review"/>
              <xsd:enumeration value="Logo"/>
              <xsd:enumeration value="Social Media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8DA934-8164-4282-9324-00E67DC53E7B}">
  <ds:schemaRefs>
    <ds:schemaRef ds:uri="http://schemas.microsoft.com/sharepoint/v3"/>
    <ds:schemaRef ds:uri="http://schemas.openxmlformats.org/package/2006/metadata/core-properties"/>
    <ds:schemaRef ds:uri="http://purl.org/dc/terms/"/>
    <ds:schemaRef ds:uri="58e932d1-8919-4331-b239-5cc8cbf973ca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24a0a721-48fc-4317-924f-0be8ca98da1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4073901-E466-46DA-94A9-04A336FAD0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52A7CC-F908-4142-AF9B-BE0A1DD2F7B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55F6295-3EE4-41ED-ACDB-B880CD5113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e932d1-8919-4331-b239-5cc8cbf973ca"/>
    <ds:schemaRef ds:uri="24a0a721-48fc-4317-924f-0be8ca98da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2104</TotalTime>
  <Words>124</Words>
  <Application>Microsoft Office PowerPoint</Application>
  <PresentationFormat>On-screen Show (4:3)</PresentationFormat>
  <Paragraphs>33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Thème Office</vt:lpstr>
      <vt:lpstr>Session 2: ICH in Emergencies</vt:lpstr>
      <vt:lpstr>Session 2: ICH in Emergencies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 W</dc:creator>
  <cp:lastModifiedBy>Reviewer 1</cp:lastModifiedBy>
  <cp:revision>208</cp:revision>
  <dcterms:created xsi:type="dcterms:W3CDTF">2019-03-22T15:49:46Z</dcterms:created>
  <dcterms:modified xsi:type="dcterms:W3CDTF">2019-05-20T15:30:03Z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0x010100FB4A109D0A7FF44D8B473E12E6789B1B</vt:lpwstr>
  </property>
  <property fmtid="{D5CDD505-2E9C-101B-9397-08002B2CF9AE}" pid="3" name="_dlc_DocIdItemGuid">
    <vt:lpwstr>f1296de9-58aa-4623-8a2d-0db4d10690a0</vt:lpwstr>
  </property>
</Properties>
</file>