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7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</p:sldIdLst>
  <p:sldSz cx="9144000" cy="6858000" type="screen4x3"/>
  <p:notesSz cx="9799638" cy="6735763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15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1437">
          <p15:clr>
            <a:srgbClr val="A4A3A4"/>
          </p15:clr>
        </p15:guide>
        <p15:guide id="5" pos="2419">
          <p15:clr>
            <a:srgbClr val="A4A3A4"/>
          </p15:clr>
        </p15:guide>
        <p15:guide id="6" pos="5515">
          <p15:clr>
            <a:srgbClr val="A4A3A4"/>
          </p15:clr>
        </p15:guide>
        <p15:guide id="7" pos="1310">
          <p15:clr>
            <a:srgbClr val="A4A3A4"/>
          </p15:clr>
        </p15:guide>
        <p15:guide id="8" pos="2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E3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34" y="-96"/>
      </p:cViewPr>
      <p:guideLst>
        <p:guide orient="horz" pos="715"/>
        <p:guide orient="horz" pos="1200"/>
        <p:guide orient="horz" pos="2160"/>
        <p:guide pos="1437"/>
        <p:guide pos="2419"/>
        <p:guide pos="5515"/>
        <p:guide pos="1310"/>
        <p:guide pos="25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Submitted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12</c:v>
                </c:pt>
                <c:pt idx="1">
                  <c:v>7</c:v>
                </c:pt>
                <c:pt idx="2">
                  <c:v>4</c:v>
                </c:pt>
                <c:pt idx="3">
                  <c:v>24</c:v>
                </c:pt>
                <c:pt idx="4">
                  <c:v>12</c:v>
                </c:pt>
                <c:pt idx="5">
                  <c:v>8</c:v>
                </c:pt>
                <c:pt idx="6">
                  <c:v>18</c:v>
                </c:pt>
                <c:pt idx="7">
                  <c:v>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Granted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Лист1!$C$2:$C$9</c:f>
              <c:numCache>
                <c:formatCode>General</c:formatCode>
                <c:ptCount val="8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Лист1!$D$2:$D$9</c:f>
              <c:numCache>
                <c:formatCode>General</c:formatCode>
                <c:ptCount val="8"/>
              </c:numCache>
            </c:numRef>
          </c:val>
        </c:ser>
        <c:dLbls/>
        <c:shape val="box"/>
        <c:axId val="48503040"/>
        <c:axId val="48533504"/>
        <c:axId val="0"/>
      </c:bar3DChart>
      <c:catAx>
        <c:axId val="485030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533504"/>
        <c:crosses val="autoZero"/>
        <c:auto val="1"/>
        <c:lblAlgn val="ctr"/>
        <c:lblOffset val="100"/>
      </c:catAx>
      <c:valAx>
        <c:axId val="4853350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503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53D0B0-5002-4400-ACF9-E564C82159E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BF14F092-2640-4AA7-82D0-539158FFDEE2}">
      <dgm:prSet phldrT="[Text]"/>
      <dgm:spPr/>
      <dgm:t>
        <a:bodyPr/>
        <a:lstStyle/>
        <a:p>
          <a:r>
            <a:rPr lang="ru-RU" dirty="0" smtClean="0"/>
            <a:t>Форма</a:t>
          </a:r>
          <a:r>
            <a:rPr lang="en-ZA" dirty="0" smtClean="0"/>
            <a:t> </a:t>
          </a:r>
        </a:p>
        <a:p>
          <a:r>
            <a:rPr lang="en-ZA" i="0" dirty="0" smtClean="0"/>
            <a:t>ICH</a:t>
          </a:r>
          <a:r>
            <a:rPr lang="en-ZA" dirty="0" smtClean="0"/>
            <a:t>-04</a:t>
          </a:r>
          <a:endParaRPr lang="en-ZA" dirty="0"/>
        </a:p>
      </dgm:t>
    </dgm:pt>
    <dgm:pt modelId="{81CEE615-F738-4F4D-82C0-226822D91DE3}" type="parTrans" cxnId="{2F4EBF1A-4929-4720-B995-96D5C2F3B9ED}">
      <dgm:prSet/>
      <dgm:spPr/>
      <dgm:t>
        <a:bodyPr/>
        <a:lstStyle/>
        <a:p>
          <a:endParaRPr lang="en-ZA"/>
        </a:p>
      </dgm:t>
    </dgm:pt>
    <dgm:pt modelId="{C6C3120A-9D31-4212-AC0B-2F1ECEE6DB9B}" type="sibTrans" cxnId="{2F4EBF1A-4929-4720-B995-96D5C2F3B9ED}">
      <dgm:prSet/>
      <dgm:spPr/>
      <dgm:t>
        <a:bodyPr/>
        <a:lstStyle/>
        <a:p>
          <a:endParaRPr lang="en-ZA"/>
        </a:p>
      </dgm:t>
    </dgm:pt>
    <dgm:pt modelId="{E5854FD0-0CF9-45DF-A2BC-ABB5F88F40B0}">
      <dgm:prSet phldrT="[Text]" custT="1"/>
      <dgm:spPr/>
      <dgm:t>
        <a:bodyPr/>
        <a:lstStyle/>
        <a:p>
          <a:r>
            <a:rPr lang="ru-RU" sz="1800" dirty="0" smtClean="0"/>
            <a:t>Проекты по охране, на любую сумму</a:t>
          </a:r>
          <a:endParaRPr lang="en-ZA" sz="1800" dirty="0"/>
        </a:p>
      </dgm:t>
    </dgm:pt>
    <dgm:pt modelId="{DF7E44E0-6C3A-4BEB-BE9C-D26851974467}" type="parTrans" cxnId="{753EE879-0059-4184-964E-1A0D26E830CE}">
      <dgm:prSet/>
      <dgm:spPr/>
      <dgm:t>
        <a:bodyPr/>
        <a:lstStyle/>
        <a:p>
          <a:endParaRPr lang="en-ZA"/>
        </a:p>
      </dgm:t>
    </dgm:pt>
    <dgm:pt modelId="{DEAE75AF-8676-4882-A251-0CD9AF119F6E}" type="sibTrans" cxnId="{753EE879-0059-4184-964E-1A0D26E830CE}">
      <dgm:prSet/>
      <dgm:spPr/>
      <dgm:t>
        <a:bodyPr/>
        <a:lstStyle/>
        <a:p>
          <a:endParaRPr lang="en-ZA"/>
        </a:p>
      </dgm:t>
    </dgm:pt>
    <dgm:pt modelId="{EB64851A-4DEC-4027-AE33-C9BEF90E049E}">
      <dgm:prSet phldrT="[Text]"/>
      <dgm:spPr/>
      <dgm:t>
        <a:bodyPr/>
        <a:lstStyle/>
        <a:p>
          <a:r>
            <a:rPr lang="ru-RU" dirty="0" smtClean="0"/>
            <a:t>Форма</a:t>
          </a:r>
          <a:r>
            <a:rPr lang="en-ZA" dirty="0" smtClean="0"/>
            <a:t> </a:t>
          </a:r>
        </a:p>
        <a:p>
          <a:r>
            <a:rPr lang="en-US" dirty="0" smtClean="0"/>
            <a:t>ICH</a:t>
          </a:r>
          <a:r>
            <a:rPr lang="en-ZA" dirty="0" smtClean="0"/>
            <a:t>-01bis</a:t>
          </a:r>
          <a:endParaRPr lang="en-ZA" dirty="0"/>
        </a:p>
      </dgm:t>
    </dgm:pt>
    <dgm:pt modelId="{9A3BAAB2-8B96-476F-8474-DE68F44E70F7}" type="parTrans" cxnId="{03B6DC94-041C-4C12-BA88-D5D8253A8DDA}">
      <dgm:prSet/>
      <dgm:spPr/>
      <dgm:t>
        <a:bodyPr/>
        <a:lstStyle/>
        <a:p>
          <a:endParaRPr lang="en-ZA"/>
        </a:p>
      </dgm:t>
    </dgm:pt>
    <dgm:pt modelId="{54DC3FF3-CB7F-48A1-A067-93E629F089B9}" type="sibTrans" cxnId="{03B6DC94-041C-4C12-BA88-D5D8253A8DDA}">
      <dgm:prSet/>
      <dgm:spPr/>
      <dgm:t>
        <a:bodyPr/>
        <a:lstStyle/>
        <a:p>
          <a:endParaRPr lang="en-ZA"/>
        </a:p>
      </dgm:t>
    </dgm:pt>
    <dgm:pt modelId="{035A2762-526B-4D4C-9A08-1A5C308237A9}">
      <dgm:prSet phldrT="[Text]" custT="1"/>
      <dgm:spPr/>
      <dgm:t>
        <a:bodyPr/>
        <a:lstStyle/>
        <a:p>
          <a:r>
            <a:rPr lang="ru-RU" sz="1800" dirty="0" smtClean="0"/>
            <a:t>Номинация в </a:t>
          </a:r>
          <a:r>
            <a:rPr lang="ru-RU" sz="1800" dirty="0" err="1" smtClean="0"/>
            <a:t>СрСп</a:t>
          </a:r>
          <a:r>
            <a:rPr lang="ru-RU" sz="1800" dirty="0" smtClean="0"/>
            <a:t> </a:t>
          </a:r>
          <a:r>
            <a:rPr lang="ru-RU" sz="1800" dirty="0" smtClean="0"/>
            <a:t>и</a:t>
          </a:r>
          <a:r>
            <a:rPr lang="en-US" sz="1800" dirty="0" smtClean="0"/>
            <a:t> </a:t>
          </a:r>
          <a:r>
            <a:rPr lang="ru-RU" sz="1800" dirty="0" smtClean="0"/>
            <a:t>запрос на МП по охране</a:t>
          </a:r>
          <a:endParaRPr lang="en-ZA" sz="1800" dirty="0"/>
        </a:p>
      </dgm:t>
    </dgm:pt>
    <dgm:pt modelId="{27D2811B-F28F-49A8-8782-8016BE6A7C53}" type="parTrans" cxnId="{3219C5A7-B74F-43AB-958A-73B9423920E2}">
      <dgm:prSet/>
      <dgm:spPr/>
      <dgm:t>
        <a:bodyPr/>
        <a:lstStyle/>
        <a:p>
          <a:endParaRPr lang="en-ZA"/>
        </a:p>
      </dgm:t>
    </dgm:pt>
    <dgm:pt modelId="{20F19D60-84C0-4486-9A9F-5CAC671A5293}" type="sibTrans" cxnId="{3219C5A7-B74F-43AB-958A-73B9423920E2}">
      <dgm:prSet/>
      <dgm:spPr/>
      <dgm:t>
        <a:bodyPr/>
        <a:lstStyle/>
        <a:p>
          <a:endParaRPr lang="en-ZA"/>
        </a:p>
      </dgm:t>
    </dgm:pt>
    <dgm:pt modelId="{140CBE43-E9A2-4F98-9A80-B1D6FAC95763}">
      <dgm:prSet phldrT="[Text]"/>
      <dgm:spPr/>
      <dgm:t>
        <a:bodyPr/>
        <a:lstStyle/>
        <a:p>
          <a:r>
            <a:rPr lang="ru-RU" dirty="0" smtClean="0"/>
            <a:t>Форма</a:t>
          </a:r>
        </a:p>
        <a:p>
          <a:r>
            <a:rPr lang="en-US" dirty="0" smtClean="0"/>
            <a:t>ICH</a:t>
          </a:r>
          <a:r>
            <a:rPr lang="en-ZA" dirty="0" smtClean="0"/>
            <a:t>-05</a:t>
          </a:r>
          <a:endParaRPr lang="en-ZA" dirty="0"/>
        </a:p>
      </dgm:t>
    </dgm:pt>
    <dgm:pt modelId="{8E6EA4B2-594A-4C18-969D-E381D345D68F}" type="parTrans" cxnId="{978E58AB-F2E5-46CE-9F3E-B0D261DEC26C}">
      <dgm:prSet/>
      <dgm:spPr/>
      <dgm:t>
        <a:bodyPr/>
        <a:lstStyle/>
        <a:p>
          <a:endParaRPr lang="en-ZA"/>
        </a:p>
      </dgm:t>
    </dgm:pt>
    <dgm:pt modelId="{A709D10B-8D12-40A2-8895-1D20A6A7D186}" type="sibTrans" cxnId="{978E58AB-F2E5-46CE-9F3E-B0D261DEC26C}">
      <dgm:prSet/>
      <dgm:spPr/>
      <dgm:t>
        <a:bodyPr/>
        <a:lstStyle/>
        <a:p>
          <a:endParaRPr lang="en-ZA"/>
        </a:p>
      </dgm:t>
    </dgm:pt>
    <dgm:pt modelId="{DC4F1819-B9D8-4986-B31F-90BADE30D0A2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ZA" sz="1800" dirty="0" smtClean="0"/>
            <a:t>  </a:t>
          </a:r>
          <a:r>
            <a:rPr lang="ru-RU" sz="1800" dirty="0" err="1" smtClean="0"/>
            <a:t>СрСп</a:t>
          </a:r>
          <a:r>
            <a:rPr lang="fr-FR" sz="1800" dirty="0" smtClean="0"/>
            <a:t>–</a:t>
          </a:r>
          <a:r>
            <a:rPr lang="en-ZA" sz="1800" dirty="0" smtClean="0"/>
            <a:t> </a:t>
          </a:r>
          <a:r>
            <a:rPr lang="ru-RU" sz="1800" dirty="0" smtClean="0"/>
            <a:t>помощь на подготовку</a:t>
          </a:r>
          <a:endParaRPr lang="en-ZA" sz="1800" dirty="0" smtClean="0"/>
        </a:p>
      </dgm:t>
    </dgm:pt>
    <dgm:pt modelId="{B145913D-BF24-4BE5-90BF-8A32421FC2A2}" type="parTrans" cxnId="{3E7C0874-80BC-45D9-AA21-EC64FD441D05}">
      <dgm:prSet/>
      <dgm:spPr/>
      <dgm:t>
        <a:bodyPr/>
        <a:lstStyle/>
        <a:p>
          <a:endParaRPr lang="en-ZA"/>
        </a:p>
      </dgm:t>
    </dgm:pt>
    <dgm:pt modelId="{DAE5EE06-4EB6-44DA-972E-ED636EBD552C}" type="sibTrans" cxnId="{3E7C0874-80BC-45D9-AA21-EC64FD441D05}">
      <dgm:prSet/>
      <dgm:spPr/>
      <dgm:t>
        <a:bodyPr/>
        <a:lstStyle/>
        <a:p>
          <a:endParaRPr lang="en-ZA"/>
        </a:p>
      </dgm:t>
    </dgm:pt>
    <dgm:pt modelId="{2896B14D-922A-4226-8401-3822A3A15752}">
      <dgm:prSet phldrT="[Text]"/>
      <dgm:spPr/>
      <dgm:t>
        <a:bodyPr/>
        <a:lstStyle/>
        <a:p>
          <a:r>
            <a:rPr lang="ru-RU" dirty="0" smtClean="0"/>
            <a:t>Форма</a:t>
          </a:r>
          <a:r>
            <a:rPr lang="en-ZA" dirty="0" smtClean="0"/>
            <a:t> </a:t>
          </a:r>
        </a:p>
        <a:p>
          <a:r>
            <a:rPr lang="en-US" dirty="0" smtClean="0"/>
            <a:t>ICH</a:t>
          </a:r>
          <a:r>
            <a:rPr lang="en-ZA" dirty="0" smtClean="0"/>
            <a:t>-06</a:t>
          </a:r>
          <a:endParaRPr lang="en-ZA" dirty="0"/>
        </a:p>
      </dgm:t>
    </dgm:pt>
    <dgm:pt modelId="{3CD7E6E7-1453-4A73-92F0-45E2ABCCC0B1}" type="parTrans" cxnId="{D9DB5FC9-9644-4A83-8552-308E7E3DB480}">
      <dgm:prSet/>
      <dgm:spPr/>
      <dgm:t>
        <a:bodyPr/>
        <a:lstStyle/>
        <a:p>
          <a:endParaRPr lang="en-GB"/>
        </a:p>
      </dgm:t>
    </dgm:pt>
    <dgm:pt modelId="{304A9C43-3A2C-4753-8F3E-E359043DB689}" type="sibTrans" cxnId="{D9DB5FC9-9644-4A83-8552-308E7E3DB480}">
      <dgm:prSet/>
      <dgm:spPr/>
      <dgm:t>
        <a:bodyPr/>
        <a:lstStyle/>
        <a:p>
          <a:endParaRPr lang="en-GB"/>
        </a:p>
      </dgm:t>
    </dgm:pt>
    <dgm:pt modelId="{0D12EFE6-EA7B-4D49-B729-261A68F62FE8}">
      <dgm:prSet phldrT="[Text]" custT="1"/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800" dirty="0" smtClean="0"/>
            <a:t>Реестр</a:t>
          </a:r>
          <a:r>
            <a:rPr lang="en-ZA" sz="1800" dirty="0" smtClean="0"/>
            <a:t> </a:t>
          </a:r>
          <a:r>
            <a:rPr lang="fr-FR" sz="1800" dirty="0" smtClean="0"/>
            <a:t>–</a:t>
          </a:r>
          <a:r>
            <a:rPr lang="en-ZA" sz="1800" dirty="0" smtClean="0"/>
            <a:t> </a:t>
          </a:r>
          <a:r>
            <a:rPr lang="ru-RU" sz="1800" dirty="0" smtClean="0"/>
            <a:t>помощь на подготовку</a:t>
          </a:r>
          <a:endParaRPr lang="en-ZA" sz="2400" dirty="0" smtClean="0"/>
        </a:p>
      </dgm:t>
    </dgm:pt>
    <dgm:pt modelId="{AC3B433E-9DF5-46CD-909A-C2DAEF9AED13}" type="parTrans" cxnId="{857CE3AF-28DB-4FC5-B63B-683A0A60BBC4}">
      <dgm:prSet/>
      <dgm:spPr/>
      <dgm:t>
        <a:bodyPr/>
        <a:lstStyle/>
        <a:p>
          <a:endParaRPr lang="en-GB"/>
        </a:p>
      </dgm:t>
    </dgm:pt>
    <dgm:pt modelId="{395869DC-8A3E-4247-ADE8-4E9C6E6FBB4B}" type="sibTrans" cxnId="{857CE3AF-28DB-4FC5-B63B-683A0A60BBC4}">
      <dgm:prSet/>
      <dgm:spPr/>
      <dgm:t>
        <a:bodyPr/>
        <a:lstStyle/>
        <a:p>
          <a:endParaRPr lang="en-GB"/>
        </a:p>
      </dgm:t>
    </dgm:pt>
    <dgm:pt modelId="{C4918C43-A892-4EA3-ADF4-14CFB11F1CC7}">
      <dgm:prSet phldrT="[Text]" custT="1"/>
      <dgm:spPr/>
      <dgm:t>
        <a:bodyPr/>
        <a:lstStyle/>
        <a:p>
          <a:r>
            <a:rPr lang="ru-RU" sz="1800" dirty="0" smtClean="0"/>
            <a:t>Срочная помощь, на любую сумму</a:t>
          </a:r>
          <a:endParaRPr lang="en-ZA" sz="1800" dirty="0"/>
        </a:p>
      </dgm:t>
    </dgm:pt>
    <dgm:pt modelId="{CD03619B-4625-45D7-A574-AFA63083DD38}" type="parTrans" cxnId="{4B034A18-1390-405B-9812-355C3489586B}">
      <dgm:prSet/>
      <dgm:spPr/>
    </dgm:pt>
    <dgm:pt modelId="{BE9BE957-5D4A-49F9-9841-A083223BDAEE}" type="sibTrans" cxnId="{4B034A18-1390-405B-9812-355C3489586B}">
      <dgm:prSet/>
      <dgm:spPr/>
    </dgm:pt>
    <dgm:pt modelId="{466AE864-815D-4119-B867-115440744F53}" type="pres">
      <dgm:prSet presAssocID="{9A53D0B0-5002-4400-ACF9-E564C82159E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ZA"/>
        </a:p>
      </dgm:t>
    </dgm:pt>
    <dgm:pt modelId="{DA237B34-5A0F-4E80-9442-D67F5051AED2}" type="pres">
      <dgm:prSet presAssocID="{BF14F092-2640-4AA7-82D0-539158FFDEE2}" presName="linNode" presStyleCnt="0"/>
      <dgm:spPr/>
    </dgm:pt>
    <dgm:pt modelId="{915142FA-C290-4430-966B-D0E6125BD992}" type="pres">
      <dgm:prSet presAssocID="{BF14F092-2640-4AA7-82D0-539158FFDEE2}" presName="parentText" presStyleLbl="node1" presStyleIdx="0" presStyleCnt="4" custLinFactNeighborX="-249" custLinFactNeighborY="-152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AD651A29-19F2-4833-B707-FD523DFD3190}" type="pres">
      <dgm:prSet presAssocID="{BF14F092-2640-4AA7-82D0-539158FFDEE2}" presName="descendantText" presStyleLbl="alignAccFollowNode1" presStyleIdx="0" presStyleCnt="4" custScaleY="123449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AFE6B023-6E80-4F5E-B640-7BCDB1118C16}" type="pres">
      <dgm:prSet presAssocID="{C6C3120A-9D31-4212-AC0B-2F1ECEE6DB9B}" presName="sp" presStyleCnt="0"/>
      <dgm:spPr/>
    </dgm:pt>
    <dgm:pt modelId="{2A3F9078-71F0-4D0E-A891-5A0856E60843}" type="pres">
      <dgm:prSet presAssocID="{EB64851A-4DEC-4027-AE33-C9BEF90E049E}" presName="linNode" presStyleCnt="0"/>
      <dgm:spPr/>
    </dgm:pt>
    <dgm:pt modelId="{6E84E4B6-1246-4464-8652-DF2065D3417E}" type="pres">
      <dgm:prSet presAssocID="{EB64851A-4DEC-4027-AE33-C9BEF90E049E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D8731CC4-1B46-43AE-A6B4-38838F2F9BA6}" type="pres">
      <dgm:prSet presAssocID="{EB64851A-4DEC-4027-AE33-C9BEF90E049E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D7C2E265-BFBD-4053-932C-E5F592B2C3DC}" type="pres">
      <dgm:prSet presAssocID="{54DC3FF3-CB7F-48A1-A067-93E629F089B9}" presName="sp" presStyleCnt="0"/>
      <dgm:spPr/>
    </dgm:pt>
    <dgm:pt modelId="{CFC2E31A-5143-427F-BFF5-901403ABB6FF}" type="pres">
      <dgm:prSet presAssocID="{140CBE43-E9A2-4F98-9A80-B1D6FAC95763}" presName="linNode" presStyleCnt="0"/>
      <dgm:spPr/>
    </dgm:pt>
    <dgm:pt modelId="{7DCB378E-7518-4878-841B-DC55CA7F3A7B}" type="pres">
      <dgm:prSet presAssocID="{140CBE43-E9A2-4F98-9A80-B1D6FAC95763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FE6C25D2-7D33-42CE-808B-20C735D15DA2}" type="pres">
      <dgm:prSet presAssocID="{140CBE43-E9A2-4F98-9A80-B1D6FAC95763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4CF08C91-78D3-4351-AFB0-9719BE4DA50C}" type="pres">
      <dgm:prSet presAssocID="{A709D10B-8D12-40A2-8895-1D20A6A7D186}" presName="sp" presStyleCnt="0"/>
      <dgm:spPr/>
    </dgm:pt>
    <dgm:pt modelId="{9775A2DF-7CC8-46F4-A651-234ACC3FAFD8}" type="pres">
      <dgm:prSet presAssocID="{2896B14D-922A-4226-8401-3822A3A15752}" presName="linNode" presStyleCnt="0"/>
      <dgm:spPr/>
    </dgm:pt>
    <dgm:pt modelId="{4C39FB5F-2E8C-4D31-90BD-420225D1E70A}" type="pres">
      <dgm:prSet presAssocID="{2896B14D-922A-4226-8401-3822A3A15752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E29BCD-B30C-4DFA-B4C5-2734BD84F6A0}" type="pres">
      <dgm:prSet presAssocID="{2896B14D-922A-4226-8401-3822A3A15752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829868B-9448-4156-AC23-7743D7605B07}" type="presOf" srcId="{0D12EFE6-EA7B-4D49-B729-261A68F62FE8}" destId="{51E29BCD-B30C-4DFA-B4C5-2734BD84F6A0}" srcOrd="0" destOrd="0" presId="urn:microsoft.com/office/officeart/2005/8/layout/vList5"/>
    <dgm:cxn modelId="{E815A7E8-11EA-467C-9C02-C45001CA4078}" type="presOf" srcId="{035A2762-526B-4D4C-9A08-1A5C308237A9}" destId="{D8731CC4-1B46-43AE-A6B4-38838F2F9BA6}" srcOrd="0" destOrd="0" presId="urn:microsoft.com/office/officeart/2005/8/layout/vList5"/>
    <dgm:cxn modelId="{85D51307-C32A-4D54-89B7-AE5979BFF78D}" type="presOf" srcId="{DC4F1819-B9D8-4986-B31F-90BADE30D0A2}" destId="{FE6C25D2-7D33-42CE-808B-20C735D15DA2}" srcOrd="0" destOrd="0" presId="urn:microsoft.com/office/officeart/2005/8/layout/vList5"/>
    <dgm:cxn modelId="{4B034A18-1390-405B-9812-355C3489586B}" srcId="{BF14F092-2640-4AA7-82D0-539158FFDEE2}" destId="{C4918C43-A892-4EA3-ADF4-14CFB11F1CC7}" srcOrd="1" destOrd="0" parTransId="{CD03619B-4625-45D7-A574-AFA63083DD38}" sibTransId="{BE9BE957-5D4A-49F9-9841-A083223BDAEE}"/>
    <dgm:cxn modelId="{03B6DC94-041C-4C12-BA88-D5D8253A8DDA}" srcId="{9A53D0B0-5002-4400-ACF9-E564C82159EB}" destId="{EB64851A-4DEC-4027-AE33-C9BEF90E049E}" srcOrd="1" destOrd="0" parTransId="{9A3BAAB2-8B96-476F-8474-DE68F44E70F7}" sibTransId="{54DC3FF3-CB7F-48A1-A067-93E629F089B9}"/>
    <dgm:cxn modelId="{753EE879-0059-4184-964E-1A0D26E830CE}" srcId="{BF14F092-2640-4AA7-82D0-539158FFDEE2}" destId="{E5854FD0-0CF9-45DF-A2BC-ABB5F88F40B0}" srcOrd="0" destOrd="0" parTransId="{DF7E44E0-6C3A-4BEB-BE9C-D26851974467}" sibTransId="{DEAE75AF-8676-4882-A251-0CD9AF119F6E}"/>
    <dgm:cxn modelId="{3E7C0874-80BC-45D9-AA21-EC64FD441D05}" srcId="{140CBE43-E9A2-4F98-9A80-B1D6FAC95763}" destId="{DC4F1819-B9D8-4986-B31F-90BADE30D0A2}" srcOrd="0" destOrd="0" parTransId="{B145913D-BF24-4BE5-90BF-8A32421FC2A2}" sibTransId="{DAE5EE06-4EB6-44DA-972E-ED636EBD552C}"/>
    <dgm:cxn modelId="{A9F27CD0-D01E-4EBC-94B4-05FCF99483DC}" type="presOf" srcId="{C4918C43-A892-4EA3-ADF4-14CFB11F1CC7}" destId="{AD651A29-19F2-4833-B707-FD523DFD3190}" srcOrd="0" destOrd="1" presId="urn:microsoft.com/office/officeart/2005/8/layout/vList5"/>
    <dgm:cxn modelId="{89362C42-0B0B-4F28-B221-BDAB89B312FD}" type="presOf" srcId="{EB64851A-4DEC-4027-AE33-C9BEF90E049E}" destId="{6E84E4B6-1246-4464-8652-DF2065D3417E}" srcOrd="0" destOrd="0" presId="urn:microsoft.com/office/officeart/2005/8/layout/vList5"/>
    <dgm:cxn modelId="{6D0A7317-102F-492A-A279-64E7CEF7E745}" type="presOf" srcId="{9A53D0B0-5002-4400-ACF9-E564C82159EB}" destId="{466AE864-815D-4119-B867-115440744F53}" srcOrd="0" destOrd="0" presId="urn:microsoft.com/office/officeart/2005/8/layout/vList5"/>
    <dgm:cxn modelId="{3219C5A7-B74F-43AB-958A-73B9423920E2}" srcId="{EB64851A-4DEC-4027-AE33-C9BEF90E049E}" destId="{035A2762-526B-4D4C-9A08-1A5C308237A9}" srcOrd="0" destOrd="0" parTransId="{27D2811B-F28F-49A8-8782-8016BE6A7C53}" sibTransId="{20F19D60-84C0-4486-9A9F-5CAC671A5293}"/>
    <dgm:cxn modelId="{00B4E386-BF87-4C39-A2D3-13498720AEC7}" type="presOf" srcId="{BF14F092-2640-4AA7-82D0-539158FFDEE2}" destId="{915142FA-C290-4430-966B-D0E6125BD992}" srcOrd="0" destOrd="0" presId="urn:microsoft.com/office/officeart/2005/8/layout/vList5"/>
    <dgm:cxn modelId="{4CD357D3-ED82-45F4-86BA-D4AC05228B07}" type="presOf" srcId="{E5854FD0-0CF9-45DF-A2BC-ABB5F88F40B0}" destId="{AD651A29-19F2-4833-B707-FD523DFD3190}" srcOrd="0" destOrd="0" presId="urn:microsoft.com/office/officeart/2005/8/layout/vList5"/>
    <dgm:cxn modelId="{2F4EBF1A-4929-4720-B995-96D5C2F3B9ED}" srcId="{9A53D0B0-5002-4400-ACF9-E564C82159EB}" destId="{BF14F092-2640-4AA7-82D0-539158FFDEE2}" srcOrd="0" destOrd="0" parTransId="{81CEE615-F738-4F4D-82C0-226822D91DE3}" sibTransId="{C6C3120A-9D31-4212-AC0B-2F1ECEE6DB9B}"/>
    <dgm:cxn modelId="{F540CC12-B618-4560-9FC3-C43A1DB7D4EF}" type="presOf" srcId="{140CBE43-E9A2-4F98-9A80-B1D6FAC95763}" destId="{7DCB378E-7518-4878-841B-DC55CA7F3A7B}" srcOrd="0" destOrd="0" presId="urn:microsoft.com/office/officeart/2005/8/layout/vList5"/>
    <dgm:cxn modelId="{978E58AB-F2E5-46CE-9F3E-B0D261DEC26C}" srcId="{9A53D0B0-5002-4400-ACF9-E564C82159EB}" destId="{140CBE43-E9A2-4F98-9A80-B1D6FAC95763}" srcOrd="2" destOrd="0" parTransId="{8E6EA4B2-594A-4C18-969D-E381D345D68F}" sibTransId="{A709D10B-8D12-40A2-8895-1D20A6A7D186}"/>
    <dgm:cxn modelId="{D9DB5FC9-9644-4A83-8552-308E7E3DB480}" srcId="{9A53D0B0-5002-4400-ACF9-E564C82159EB}" destId="{2896B14D-922A-4226-8401-3822A3A15752}" srcOrd="3" destOrd="0" parTransId="{3CD7E6E7-1453-4A73-92F0-45E2ABCCC0B1}" sibTransId="{304A9C43-3A2C-4753-8F3E-E359043DB689}"/>
    <dgm:cxn modelId="{3498ED05-C06B-43E9-BEE9-9E97D31DFAF2}" type="presOf" srcId="{2896B14D-922A-4226-8401-3822A3A15752}" destId="{4C39FB5F-2E8C-4D31-90BD-420225D1E70A}" srcOrd="0" destOrd="0" presId="urn:microsoft.com/office/officeart/2005/8/layout/vList5"/>
    <dgm:cxn modelId="{857CE3AF-28DB-4FC5-B63B-683A0A60BBC4}" srcId="{2896B14D-922A-4226-8401-3822A3A15752}" destId="{0D12EFE6-EA7B-4D49-B729-261A68F62FE8}" srcOrd="0" destOrd="0" parTransId="{AC3B433E-9DF5-46CD-909A-C2DAEF9AED13}" sibTransId="{395869DC-8A3E-4247-ADE8-4E9C6E6FBB4B}"/>
    <dgm:cxn modelId="{5351A868-C27B-42DE-94C8-7F66FF920DE6}" type="presParOf" srcId="{466AE864-815D-4119-B867-115440744F53}" destId="{DA237B34-5A0F-4E80-9442-D67F5051AED2}" srcOrd="0" destOrd="0" presId="urn:microsoft.com/office/officeart/2005/8/layout/vList5"/>
    <dgm:cxn modelId="{DD5A471B-8997-4A24-A9F5-FF64DCCD3358}" type="presParOf" srcId="{DA237B34-5A0F-4E80-9442-D67F5051AED2}" destId="{915142FA-C290-4430-966B-D0E6125BD992}" srcOrd="0" destOrd="0" presId="urn:microsoft.com/office/officeart/2005/8/layout/vList5"/>
    <dgm:cxn modelId="{207DAF2D-D0A2-4964-9C1F-A15D048D1CEB}" type="presParOf" srcId="{DA237B34-5A0F-4E80-9442-D67F5051AED2}" destId="{AD651A29-19F2-4833-B707-FD523DFD3190}" srcOrd="1" destOrd="0" presId="urn:microsoft.com/office/officeart/2005/8/layout/vList5"/>
    <dgm:cxn modelId="{18FD9F64-397C-44F9-A7F7-C978F82001D8}" type="presParOf" srcId="{466AE864-815D-4119-B867-115440744F53}" destId="{AFE6B023-6E80-4F5E-B640-7BCDB1118C16}" srcOrd="1" destOrd="0" presId="urn:microsoft.com/office/officeart/2005/8/layout/vList5"/>
    <dgm:cxn modelId="{CE591688-6BE5-424E-90F7-68AF31B4E093}" type="presParOf" srcId="{466AE864-815D-4119-B867-115440744F53}" destId="{2A3F9078-71F0-4D0E-A891-5A0856E60843}" srcOrd="2" destOrd="0" presId="urn:microsoft.com/office/officeart/2005/8/layout/vList5"/>
    <dgm:cxn modelId="{1DEAC2FD-D0C2-4FA3-9701-B9CDDDAA40B7}" type="presParOf" srcId="{2A3F9078-71F0-4D0E-A891-5A0856E60843}" destId="{6E84E4B6-1246-4464-8652-DF2065D3417E}" srcOrd="0" destOrd="0" presId="urn:microsoft.com/office/officeart/2005/8/layout/vList5"/>
    <dgm:cxn modelId="{5C4B5888-DCE1-4366-8615-A49821EFB6A5}" type="presParOf" srcId="{2A3F9078-71F0-4D0E-A891-5A0856E60843}" destId="{D8731CC4-1B46-43AE-A6B4-38838F2F9BA6}" srcOrd="1" destOrd="0" presId="urn:microsoft.com/office/officeart/2005/8/layout/vList5"/>
    <dgm:cxn modelId="{E77F9251-A0BA-4DC0-B99A-4A0142DF3BEF}" type="presParOf" srcId="{466AE864-815D-4119-B867-115440744F53}" destId="{D7C2E265-BFBD-4053-932C-E5F592B2C3DC}" srcOrd="3" destOrd="0" presId="urn:microsoft.com/office/officeart/2005/8/layout/vList5"/>
    <dgm:cxn modelId="{A42657A6-AF2C-4754-8BFA-C7A812E65C58}" type="presParOf" srcId="{466AE864-815D-4119-B867-115440744F53}" destId="{CFC2E31A-5143-427F-BFF5-901403ABB6FF}" srcOrd="4" destOrd="0" presId="urn:microsoft.com/office/officeart/2005/8/layout/vList5"/>
    <dgm:cxn modelId="{7624E992-91A9-4385-8A8A-99DA01A362FC}" type="presParOf" srcId="{CFC2E31A-5143-427F-BFF5-901403ABB6FF}" destId="{7DCB378E-7518-4878-841B-DC55CA7F3A7B}" srcOrd="0" destOrd="0" presId="urn:microsoft.com/office/officeart/2005/8/layout/vList5"/>
    <dgm:cxn modelId="{CECB97EB-235C-4F07-8DB5-C53C1BC04AC3}" type="presParOf" srcId="{CFC2E31A-5143-427F-BFF5-901403ABB6FF}" destId="{FE6C25D2-7D33-42CE-808B-20C735D15DA2}" srcOrd="1" destOrd="0" presId="urn:microsoft.com/office/officeart/2005/8/layout/vList5"/>
    <dgm:cxn modelId="{14B270E8-8B95-47AE-BD33-50E6D2BFAA52}" type="presParOf" srcId="{466AE864-815D-4119-B867-115440744F53}" destId="{4CF08C91-78D3-4351-AFB0-9719BE4DA50C}" srcOrd="5" destOrd="0" presId="urn:microsoft.com/office/officeart/2005/8/layout/vList5"/>
    <dgm:cxn modelId="{28109AA7-42FE-4724-B2A7-F3F3B70980E6}" type="presParOf" srcId="{466AE864-815D-4119-B867-115440744F53}" destId="{9775A2DF-7CC8-46F4-A651-234ACC3FAFD8}" srcOrd="6" destOrd="0" presId="urn:microsoft.com/office/officeart/2005/8/layout/vList5"/>
    <dgm:cxn modelId="{B5AE1D34-0520-4D1B-88D4-840F868F82BF}" type="presParOf" srcId="{9775A2DF-7CC8-46F4-A651-234ACC3FAFD8}" destId="{4C39FB5F-2E8C-4D31-90BD-420225D1E70A}" srcOrd="0" destOrd="0" presId="urn:microsoft.com/office/officeart/2005/8/layout/vList5"/>
    <dgm:cxn modelId="{3D84436C-B0AF-4EDE-95EC-41E61B63261A}" type="presParOf" srcId="{9775A2DF-7CC8-46F4-A651-234ACC3FAFD8}" destId="{51E29BCD-B30C-4DFA-B4C5-2734BD84F6A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41D099-1633-498D-9EE7-CD59D5130D8C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2E796318-53A7-408F-88A2-936F08B1E333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b="1" dirty="0" smtClean="0">
              <a:solidFill>
                <a:schemeClr val="tx1"/>
              </a:solidFill>
            </a:rPr>
            <a:t>31 </a:t>
          </a:r>
          <a:r>
            <a:rPr lang="ru-RU" b="1" dirty="0" smtClean="0">
              <a:solidFill>
                <a:schemeClr val="tx1"/>
              </a:solidFill>
            </a:rPr>
            <a:t>марта</a:t>
          </a:r>
          <a:r>
            <a:rPr lang="en-ZA" b="1" dirty="0" smtClean="0">
              <a:solidFill>
                <a:schemeClr val="tx1"/>
              </a:solidFill>
            </a:rPr>
            <a:t> (</a:t>
          </a:r>
          <a:r>
            <a:rPr lang="ru-RU" b="1" dirty="0" smtClean="0">
              <a:solidFill>
                <a:schemeClr val="tx1"/>
              </a:solidFill>
            </a:rPr>
            <a:t>год </a:t>
          </a:r>
          <a:r>
            <a:rPr lang="en-ZA" b="1" dirty="0" smtClean="0">
              <a:solidFill>
                <a:schemeClr val="tx1"/>
              </a:solidFill>
            </a:rPr>
            <a:t>1):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solidFill>
                <a:schemeClr val="tx1"/>
              </a:solidFill>
            </a:rPr>
            <a:t>Заявки на </a:t>
          </a:r>
          <a:r>
            <a:rPr lang="ru-RU" dirty="0" smtClean="0">
              <a:solidFill>
                <a:schemeClr val="tx1"/>
              </a:solidFill>
            </a:rPr>
            <a:t>МП свыше 100</a:t>
          </a:r>
          <a:r>
            <a:rPr lang="en-ZA" dirty="0" smtClean="0">
              <a:solidFill>
                <a:schemeClr val="tx1"/>
              </a:solidFill>
            </a:rPr>
            <a:t>,000$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ZA" dirty="0" smtClean="0">
            <a:solidFill>
              <a:schemeClr val="tx1"/>
            </a:solidFill>
          </a:endParaRP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dirty="0" smtClean="0">
              <a:solidFill>
                <a:schemeClr val="tx1"/>
              </a:solidFill>
            </a:rPr>
            <a:t>Помощь на подготовку досье</a:t>
          </a:r>
          <a:endParaRPr lang="en-ZA" dirty="0" smtClean="0">
            <a:solidFill>
              <a:schemeClr val="tx1"/>
            </a:solidFill>
          </a:endParaRPr>
        </a:p>
      </dgm:t>
    </dgm:pt>
    <dgm:pt modelId="{C37DF8F8-6078-4246-ACD4-2ED594C41BD5}" type="parTrans" cxnId="{EAB4DA61-4F27-4E9E-9699-E9D24BBDF1BB}">
      <dgm:prSet/>
      <dgm:spPr/>
      <dgm:t>
        <a:bodyPr/>
        <a:lstStyle/>
        <a:p>
          <a:endParaRPr lang="en-ZA"/>
        </a:p>
      </dgm:t>
    </dgm:pt>
    <dgm:pt modelId="{BF5945FA-5B6D-4508-8812-00412B40BB13}" type="sibTrans" cxnId="{EAB4DA61-4F27-4E9E-9699-E9D24BBDF1BB}">
      <dgm:prSet/>
      <dgm:spPr/>
      <dgm:t>
        <a:bodyPr/>
        <a:lstStyle/>
        <a:p>
          <a:endParaRPr lang="en-ZA"/>
        </a:p>
      </dgm:t>
    </dgm:pt>
    <dgm:pt modelId="{7BEC40E9-C124-49CB-A674-78269BBDEA37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Любое время</a:t>
          </a:r>
          <a:r>
            <a:rPr lang="en-ZA" b="1" dirty="0" smtClean="0">
              <a:solidFill>
                <a:schemeClr val="tx1"/>
              </a:solidFill>
            </a:rPr>
            <a:t>: </a:t>
          </a:r>
          <a:endParaRPr lang="en-ZA" b="0" dirty="0" smtClean="0">
            <a:solidFill>
              <a:schemeClr val="tx1"/>
            </a:solidFill>
          </a:endParaRPr>
        </a:p>
        <a:p>
          <a:r>
            <a:rPr lang="ru-RU" b="0" dirty="0" smtClean="0">
              <a:solidFill>
                <a:schemeClr val="tx1"/>
              </a:solidFill>
            </a:rPr>
            <a:t>Срочные </a:t>
          </a:r>
          <a:r>
            <a:rPr lang="ru-RU" b="0" dirty="0" smtClean="0">
              <a:solidFill>
                <a:schemeClr val="tx1"/>
              </a:solidFill>
            </a:rPr>
            <a:t>заявки на МП</a:t>
          </a:r>
          <a:endParaRPr lang="en-ZA" b="0" dirty="0" smtClean="0">
            <a:solidFill>
              <a:schemeClr val="tx1"/>
            </a:solidFill>
          </a:endParaRPr>
        </a:p>
        <a:p>
          <a:r>
            <a:rPr lang="ru-RU" b="0" dirty="0" smtClean="0">
              <a:solidFill>
                <a:schemeClr val="tx1"/>
              </a:solidFill>
            </a:rPr>
            <a:t>Заявки на МП </a:t>
          </a:r>
          <a:r>
            <a:rPr lang="ru-RU" b="0" dirty="0" smtClean="0">
              <a:solidFill>
                <a:schemeClr val="tx1"/>
              </a:solidFill>
            </a:rPr>
            <a:t>менее</a:t>
          </a:r>
          <a:r>
            <a:rPr lang="en-ZA" b="0" dirty="0" smtClean="0">
              <a:solidFill>
                <a:schemeClr val="tx1"/>
              </a:solidFill>
            </a:rPr>
            <a:t> </a:t>
          </a:r>
          <a:r>
            <a:rPr lang="ru-RU" b="0" dirty="0" smtClean="0">
              <a:solidFill>
                <a:schemeClr val="tx1"/>
              </a:solidFill>
            </a:rPr>
            <a:t>100</a:t>
          </a:r>
          <a:r>
            <a:rPr lang="en-ZA" b="0" dirty="0" smtClean="0">
              <a:solidFill>
                <a:schemeClr val="tx1"/>
              </a:solidFill>
            </a:rPr>
            <a:t>,000$</a:t>
          </a:r>
          <a:endParaRPr lang="en-ZA" b="0" dirty="0">
            <a:solidFill>
              <a:schemeClr val="tx1"/>
            </a:solidFill>
          </a:endParaRPr>
        </a:p>
      </dgm:t>
    </dgm:pt>
    <dgm:pt modelId="{9D252019-5781-4D68-A0FA-2CBA2CE4DD3F}" type="parTrans" cxnId="{E751D771-5A97-4E64-AF3E-C6975394A1C9}">
      <dgm:prSet/>
      <dgm:spPr/>
      <dgm:t>
        <a:bodyPr/>
        <a:lstStyle/>
        <a:p>
          <a:endParaRPr lang="en-ZA"/>
        </a:p>
      </dgm:t>
    </dgm:pt>
    <dgm:pt modelId="{1A132F04-6A20-4B4D-AD1C-36A4537A7DBA}" type="sibTrans" cxnId="{E751D771-5A97-4E64-AF3E-C6975394A1C9}">
      <dgm:prSet/>
      <dgm:spPr/>
      <dgm:t>
        <a:bodyPr/>
        <a:lstStyle/>
        <a:p>
          <a:endParaRPr lang="en-ZA"/>
        </a:p>
      </dgm:t>
    </dgm:pt>
    <dgm:pt modelId="{86734FE9-1EA8-4082-A0ED-D525929EC91C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Заявки менее</a:t>
          </a:r>
          <a:r>
            <a:rPr lang="en-ZA" b="1" dirty="0" smtClean="0">
              <a:solidFill>
                <a:schemeClr val="tx1"/>
              </a:solidFill>
            </a:rPr>
            <a:t> </a:t>
          </a:r>
          <a:r>
            <a:rPr lang="ru-RU" b="1" dirty="0" smtClean="0">
              <a:solidFill>
                <a:schemeClr val="tx1"/>
              </a:solidFill>
            </a:rPr>
            <a:t>100</a:t>
          </a:r>
          <a:r>
            <a:rPr lang="en-ZA" b="1" dirty="0" smtClean="0">
              <a:solidFill>
                <a:schemeClr val="tx1"/>
              </a:solidFill>
            </a:rPr>
            <a:t>,000$</a:t>
          </a:r>
          <a:r>
            <a:rPr lang="ru-RU" b="1" dirty="0" smtClean="0">
              <a:solidFill>
                <a:schemeClr val="tx1"/>
              </a:solidFill>
            </a:rPr>
            <a:t>, все срочные </a:t>
          </a:r>
          <a:r>
            <a:rPr lang="ru-RU" b="1" dirty="0" smtClean="0">
              <a:solidFill>
                <a:schemeClr val="tx1"/>
              </a:solidFill>
            </a:rPr>
            <a:t>заявки и заявки на </a:t>
          </a:r>
          <a:r>
            <a:rPr lang="ru-RU" b="1" dirty="0" smtClean="0">
              <a:solidFill>
                <a:schemeClr val="tx1"/>
              </a:solidFill>
            </a:rPr>
            <a:t>подготовку досье</a:t>
          </a:r>
          <a:endParaRPr lang="en-ZA" b="1" dirty="0" smtClean="0">
            <a:solidFill>
              <a:schemeClr val="tx1"/>
            </a:solidFill>
          </a:endParaRPr>
        </a:p>
        <a:p>
          <a:r>
            <a:rPr lang="ru-RU" dirty="0" smtClean="0">
              <a:solidFill>
                <a:schemeClr val="tx1"/>
              </a:solidFill>
            </a:rPr>
            <a:t>рассматриваются Президиумом</a:t>
          </a:r>
          <a:endParaRPr lang="en-ZA" dirty="0">
            <a:solidFill>
              <a:schemeClr val="tx1"/>
            </a:solidFill>
          </a:endParaRPr>
        </a:p>
      </dgm:t>
    </dgm:pt>
    <dgm:pt modelId="{8D6FE73B-CE95-4375-AB6B-DA1D8170CFE6}" type="parTrans" cxnId="{14E6D1EA-DC1F-42F8-BA77-72CC559D0B25}">
      <dgm:prSet/>
      <dgm:spPr/>
      <dgm:t>
        <a:bodyPr/>
        <a:lstStyle/>
        <a:p>
          <a:endParaRPr lang="en-ZA"/>
        </a:p>
      </dgm:t>
    </dgm:pt>
    <dgm:pt modelId="{C98C9EE5-76C0-4522-98EF-0ED87E557442}" type="sibTrans" cxnId="{14E6D1EA-DC1F-42F8-BA77-72CC559D0B25}">
      <dgm:prSet/>
      <dgm:spPr/>
      <dgm:t>
        <a:bodyPr/>
        <a:lstStyle/>
        <a:p>
          <a:endParaRPr lang="en-ZA"/>
        </a:p>
      </dgm:t>
    </dgm:pt>
    <dgm:pt modelId="{321609E7-98CD-4D6A-9111-8943876A2583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Заявки свыше</a:t>
          </a:r>
          <a:r>
            <a:rPr lang="en-ZA" b="1" dirty="0" smtClean="0">
              <a:solidFill>
                <a:schemeClr val="tx1"/>
              </a:solidFill>
            </a:rPr>
            <a:t> </a:t>
          </a:r>
          <a:r>
            <a:rPr lang="ru-RU" b="1" dirty="0" smtClean="0">
              <a:solidFill>
                <a:schemeClr val="tx1"/>
              </a:solidFill>
            </a:rPr>
            <a:t>100</a:t>
          </a:r>
          <a:r>
            <a:rPr lang="en-ZA" b="1" dirty="0" smtClean="0">
              <a:solidFill>
                <a:schemeClr val="tx1"/>
              </a:solidFill>
            </a:rPr>
            <a:t>,000$ </a:t>
          </a:r>
          <a:r>
            <a:rPr lang="ru-RU" b="0" dirty="0" smtClean="0">
              <a:solidFill>
                <a:schemeClr val="tx1"/>
              </a:solidFill>
            </a:rPr>
            <a:t>оцениваются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0" dirty="0" smtClean="0">
              <a:solidFill>
                <a:schemeClr val="tx1"/>
              </a:solidFill>
            </a:rPr>
            <a:t>Оценочным органом</a:t>
          </a:r>
          <a:endParaRPr lang="en-ZA" b="0" dirty="0">
            <a:solidFill>
              <a:schemeClr val="tx1"/>
            </a:solidFill>
          </a:endParaRPr>
        </a:p>
      </dgm:t>
    </dgm:pt>
    <dgm:pt modelId="{F88745E6-29AD-4BB8-9270-7A3B22627C7F}" type="parTrans" cxnId="{8AFAA16B-5815-45F6-934E-A0C1107A384F}">
      <dgm:prSet/>
      <dgm:spPr/>
      <dgm:t>
        <a:bodyPr/>
        <a:lstStyle/>
        <a:p>
          <a:endParaRPr lang="en-ZA"/>
        </a:p>
      </dgm:t>
    </dgm:pt>
    <dgm:pt modelId="{EB74D3E3-122F-4FF4-93B1-F2C83502ACF5}" type="sibTrans" cxnId="{8AFAA16B-5815-45F6-934E-A0C1107A384F}">
      <dgm:prSet/>
      <dgm:spPr/>
      <dgm:t>
        <a:bodyPr/>
        <a:lstStyle/>
        <a:p>
          <a:endParaRPr lang="en-ZA"/>
        </a:p>
      </dgm:t>
    </dgm:pt>
    <dgm:pt modelId="{C6606B03-7DDD-46FB-A54F-1909C90CCC09}" type="pres">
      <dgm:prSet presAssocID="{B941D099-1633-498D-9EE7-CD59D5130D8C}" presName="CompostProcess" presStyleCnt="0">
        <dgm:presLayoutVars>
          <dgm:dir/>
          <dgm:resizeHandles val="exact"/>
        </dgm:presLayoutVars>
      </dgm:prSet>
      <dgm:spPr/>
    </dgm:pt>
    <dgm:pt modelId="{662911A4-71D6-4144-8C5C-A38BFC92E47D}" type="pres">
      <dgm:prSet presAssocID="{B941D099-1633-498D-9EE7-CD59D5130D8C}" presName="arrow" presStyleLbl="bgShp" presStyleIdx="0" presStyleCnt="1" custScaleX="67940" custLinFactNeighborX="3"/>
      <dgm:spPr>
        <a:solidFill>
          <a:schemeClr val="bg2">
            <a:lumMod val="90000"/>
          </a:schemeClr>
        </a:solidFill>
      </dgm:spPr>
    </dgm:pt>
    <dgm:pt modelId="{93958B13-28E3-4F34-991F-8D543BA9B6ED}" type="pres">
      <dgm:prSet presAssocID="{B941D099-1633-498D-9EE7-CD59D5130D8C}" presName="linearProcess" presStyleCnt="0"/>
      <dgm:spPr/>
    </dgm:pt>
    <dgm:pt modelId="{B6D16306-B09C-420E-A24C-5FABF0230D2A}" type="pres">
      <dgm:prSet presAssocID="{2E796318-53A7-408F-88A2-936F08B1E333}" presName="textNode" presStyleLbl="node1" presStyleIdx="0" presStyleCnt="4" custScaleY="118075" custLinFactNeighborX="6285" custLinFactNeighborY="-7055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323EEEFE-4B01-4AFD-B18A-8902802AD8FA}" type="pres">
      <dgm:prSet presAssocID="{BF5945FA-5B6D-4508-8812-00412B40BB13}" presName="sibTrans" presStyleCnt="0"/>
      <dgm:spPr/>
    </dgm:pt>
    <dgm:pt modelId="{C07F7C3C-E931-4E8B-B8D8-BA7B7BC8E5AA}" type="pres">
      <dgm:prSet presAssocID="{7BEC40E9-C124-49CB-A674-78269BBDEA37}" presName="textNode" presStyleLbl="node1" presStyleIdx="1" presStyleCnt="4" custScaleY="131536" custLinFactX="-99686" custLinFactNeighborX="-100000" custLinFactNeighborY="67931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52E247B6-7989-41CA-AF58-D387A915379B}" type="pres">
      <dgm:prSet presAssocID="{1A132F04-6A20-4B4D-AD1C-36A4537A7DBA}" presName="sibTrans" presStyleCnt="0"/>
      <dgm:spPr/>
    </dgm:pt>
    <dgm:pt modelId="{04D6F2D0-9BB0-4BB4-B167-9B4C97C24BBA}" type="pres">
      <dgm:prSet presAssocID="{86734FE9-1EA8-4082-A0ED-D525929EC91C}" presName="textNode" presStyleLbl="node1" presStyleIdx="2" presStyleCnt="4" custScaleY="117733" custLinFactX="-55657" custLinFactNeighborX="-100000" custLinFactNeighborY="6557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DD1B22D4-5864-4658-A5FD-879468D7A331}" type="pres">
      <dgm:prSet presAssocID="{C98C9EE5-76C0-4522-98EF-0ED87E557442}" presName="sibTrans" presStyleCnt="0"/>
      <dgm:spPr/>
    </dgm:pt>
    <dgm:pt modelId="{CD2A0C35-C48E-4583-B2D6-B14569739961}" type="pres">
      <dgm:prSet presAssocID="{321609E7-98CD-4D6A-9111-8943876A2583}" presName="textNode" presStyleLbl="node1" presStyleIdx="3" presStyleCnt="4" custLinFactX="-159292" custLinFactNeighborX="-200000" custLinFactNeighborY="-75047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9438D1D2-506A-49A1-B391-EFEB5E2D2FE1}" type="presOf" srcId="{86734FE9-1EA8-4082-A0ED-D525929EC91C}" destId="{04D6F2D0-9BB0-4BB4-B167-9B4C97C24BBA}" srcOrd="0" destOrd="0" presId="urn:microsoft.com/office/officeart/2005/8/layout/hProcess9"/>
    <dgm:cxn modelId="{7418C7F9-EF21-4ECB-AD34-AB51C8385CD0}" type="presOf" srcId="{7BEC40E9-C124-49CB-A674-78269BBDEA37}" destId="{C07F7C3C-E931-4E8B-B8D8-BA7B7BC8E5AA}" srcOrd="0" destOrd="0" presId="urn:microsoft.com/office/officeart/2005/8/layout/hProcess9"/>
    <dgm:cxn modelId="{8AFAA16B-5815-45F6-934E-A0C1107A384F}" srcId="{B941D099-1633-498D-9EE7-CD59D5130D8C}" destId="{321609E7-98CD-4D6A-9111-8943876A2583}" srcOrd="3" destOrd="0" parTransId="{F88745E6-29AD-4BB8-9270-7A3B22627C7F}" sibTransId="{EB74D3E3-122F-4FF4-93B1-F2C83502ACF5}"/>
    <dgm:cxn modelId="{071D68A9-DAAA-4CFB-A6E2-C913F7423163}" type="presOf" srcId="{B941D099-1633-498D-9EE7-CD59D5130D8C}" destId="{C6606B03-7DDD-46FB-A54F-1909C90CCC09}" srcOrd="0" destOrd="0" presId="urn:microsoft.com/office/officeart/2005/8/layout/hProcess9"/>
    <dgm:cxn modelId="{0ABF52ED-BBD2-47BF-A96D-3A388E23CBC7}" type="presOf" srcId="{321609E7-98CD-4D6A-9111-8943876A2583}" destId="{CD2A0C35-C48E-4583-B2D6-B14569739961}" srcOrd="0" destOrd="0" presId="urn:microsoft.com/office/officeart/2005/8/layout/hProcess9"/>
    <dgm:cxn modelId="{ACAD15A7-A5A9-4B88-9612-D9EFD140CCA0}" type="presOf" srcId="{2E796318-53A7-408F-88A2-936F08B1E333}" destId="{B6D16306-B09C-420E-A24C-5FABF0230D2A}" srcOrd="0" destOrd="0" presId="urn:microsoft.com/office/officeart/2005/8/layout/hProcess9"/>
    <dgm:cxn modelId="{EAB4DA61-4F27-4E9E-9699-E9D24BBDF1BB}" srcId="{B941D099-1633-498D-9EE7-CD59D5130D8C}" destId="{2E796318-53A7-408F-88A2-936F08B1E333}" srcOrd="0" destOrd="0" parTransId="{C37DF8F8-6078-4246-ACD4-2ED594C41BD5}" sibTransId="{BF5945FA-5B6D-4508-8812-00412B40BB13}"/>
    <dgm:cxn modelId="{E751D771-5A97-4E64-AF3E-C6975394A1C9}" srcId="{B941D099-1633-498D-9EE7-CD59D5130D8C}" destId="{7BEC40E9-C124-49CB-A674-78269BBDEA37}" srcOrd="1" destOrd="0" parTransId="{9D252019-5781-4D68-A0FA-2CBA2CE4DD3F}" sibTransId="{1A132F04-6A20-4B4D-AD1C-36A4537A7DBA}"/>
    <dgm:cxn modelId="{14E6D1EA-DC1F-42F8-BA77-72CC559D0B25}" srcId="{B941D099-1633-498D-9EE7-CD59D5130D8C}" destId="{86734FE9-1EA8-4082-A0ED-D525929EC91C}" srcOrd="2" destOrd="0" parTransId="{8D6FE73B-CE95-4375-AB6B-DA1D8170CFE6}" sibTransId="{C98C9EE5-76C0-4522-98EF-0ED87E557442}"/>
    <dgm:cxn modelId="{835EBDA7-2700-4F1E-B1E0-FDED6643CFAC}" type="presParOf" srcId="{C6606B03-7DDD-46FB-A54F-1909C90CCC09}" destId="{662911A4-71D6-4144-8C5C-A38BFC92E47D}" srcOrd="0" destOrd="0" presId="urn:microsoft.com/office/officeart/2005/8/layout/hProcess9"/>
    <dgm:cxn modelId="{4B89972F-06A5-4733-BCC9-29360B18EFA6}" type="presParOf" srcId="{C6606B03-7DDD-46FB-A54F-1909C90CCC09}" destId="{93958B13-28E3-4F34-991F-8D543BA9B6ED}" srcOrd="1" destOrd="0" presId="urn:microsoft.com/office/officeart/2005/8/layout/hProcess9"/>
    <dgm:cxn modelId="{ADC3765A-CE1E-4727-8790-6804D75704B3}" type="presParOf" srcId="{93958B13-28E3-4F34-991F-8D543BA9B6ED}" destId="{B6D16306-B09C-420E-A24C-5FABF0230D2A}" srcOrd="0" destOrd="0" presId="urn:microsoft.com/office/officeart/2005/8/layout/hProcess9"/>
    <dgm:cxn modelId="{9EDAE9F1-55EB-435C-92D2-3038F67DD93D}" type="presParOf" srcId="{93958B13-28E3-4F34-991F-8D543BA9B6ED}" destId="{323EEEFE-4B01-4AFD-B18A-8902802AD8FA}" srcOrd="1" destOrd="0" presId="urn:microsoft.com/office/officeart/2005/8/layout/hProcess9"/>
    <dgm:cxn modelId="{E70DF02C-CC8B-4B00-99D6-02E7EC2CC750}" type="presParOf" srcId="{93958B13-28E3-4F34-991F-8D543BA9B6ED}" destId="{C07F7C3C-E931-4E8B-B8D8-BA7B7BC8E5AA}" srcOrd="2" destOrd="0" presId="urn:microsoft.com/office/officeart/2005/8/layout/hProcess9"/>
    <dgm:cxn modelId="{AA3A3508-C60C-4C10-947D-AF0341009DD0}" type="presParOf" srcId="{93958B13-28E3-4F34-991F-8D543BA9B6ED}" destId="{52E247B6-7989-41CA-AF58-D387A915379B}" srcOrd="3" destOrd="0" presId="urn:microsoft.com/office/officeart/2005/8/layout/hProcess9"/>
    <dgm:cxn modelId="{955CB115-6DBA-4855-8DF8-2CFB0BEAA271}" type="presParOf" srcId="{93958B13-28E3-4F34-991F-8D543BA9B6ED}" destId="{04D6F2D0-9BB0-4BB4-B167-9B4C97C24BBA}" srcOrd="4" destOrd="0" presId="urn:microsoft.com/office/officeart/2005/8/layout/hProcess9"/>
    <dgm:cxn modelId="{A3956D7A-FD52-4363-A760-494455C70EA3}" type="presParOf" srcId="{93958B13-28E3-4F34-991F-8D543BA9B6ED}" destId="{DD1B22D4-5864-4658-A5FD-879468D7A331}" srcOrd="5" destOrd="0" presId="urn:microsoft.com/office/officeart/2005/8/layout/hProcess9"/>
    <dgm:cxn modelId="{03C1C2A0-EFF0-40E9-9B01-81DFCF1E2955}" type="presParOf" srcId="{93958B13-28E3-4F34-991F-8D543BA9B6ED}" destId="{CD2A0C35-C48E-4583-B2D6-B14569739961}" srcOrd="6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46510" cy="336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50860" y="0"/>
            <a:ext cx="4246510" cy="336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BC987FE-16D9-429D-9093-701EB3723C28}" type="datetime1">
              <a:rPr lang="fr-FR" altLang="fr-FR"/>
              <a:pPr>
                <a:defRPr/>
              </a:pPr>
              <a:t>23/06/2017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46510" cy="336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50860" y="6397806"/>
            <a:ext cx="4246510" cy="336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ED726B8-93AE-4F02-963E-EF9C32EC47CB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2401500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46510" cy="336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50860" y="0"/>
            <a:ext cx="4246510" cy="336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A51D1C8-9222-495A-AC03-A9017AAD8F8C}" type="datetime1">
              <a:rPr lang="fr-FR" altLang="fr-FR"/>
              <a:pPr>
                <a:defRPr/>
              </a:pPr>
              <a:t>23/06/2017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16275" y="504825"/>
            <a:ext cx="3367088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79964" y="3199488"/>
            <a:ext cx="7839710" cy="303109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46510" cy="336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50860" y="6397806"/>
            <a:ext cx="4246510" cy="336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9AC8CB7-B9ED-4864-9B6F-83B55AFE22FA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30968333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ce réservé de l’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  <p:sp>
        <p:nvSpPr>
          <p:cNvPr id="5837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34555" indent="-28252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30084" indent="-226017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82118" indent="-226017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34151" indent="-226017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86185" indent="-226017" defTabSz="452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38219" indent="-226017" defTabSz="452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390252" indent="-226017" defTabSz="452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42286" indent="-226017" defTabSz="452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B550C72F-AFAC-49C3-A704-D2B76ED9DC69}" type="slidenum">
              <a:rPr lang="fr-FR" altLang="fr-FR" smtClean="0">
                <a:latin typeface="Calibri" pitchFamily="34" charset="0"/>
              </a:rPr>
              <a:pPr/>
              <a:t>11</a:t>
            </a:fld>
            <a:endParaRPr lang="fr-FR" altLang="fr-FR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8799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’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555" indent="-28252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084" indent="-22601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118" indent="-22601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4151" indent="-22601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6185" indent="-226017" defTabSz="452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8219" indent="-226017" defTabSz="452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0252" indent="-226017" defTabSz="452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2286" indent="-226017" defTabSz="452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5335F8-2A90-4C7A-9DFA-BF98C64CD690}" type="slidenum">
              <a:rPr lang="fr-FR" altLang="fr-FR" smtClean="0">
                <a:latin typeface="Calibri" panose="020F0502020204030204" pitchFamily="34" charset="0"/>
              </a:rPr>
              <a:pPr/>
              <a:t>12</a:t>
            </a:fld>
            <a:endParaRPr lang="fr-FR" altLang="fr-FR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9650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/>
          <p:nvPr userDrawn="1"/>
        </p:nvSpPr>
        <p:spPr>
          <a:xfrm>
            <a:off x="0" y="0"/>
            <a:ext cx="6477000" cy="68627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fr-FR" sz="1800" smtClean="0">
              <a:solidFill>
                <a:srgbClr val="FFF10B"/>
              </a:solidFill>
            </a:endParaRPr>
          </a:p>
        </p:txBody>
      </p:sp>
      <p:cxnSp>
        <p:nvCxnSpPr>
          <p:cNvPr id="7" name="Straight Connector 9"/>
          <p:cNvCxnSpPr/>
          <p:nvPr userDrawn="1"/>
        </p:nvCxnSpPr>
        <p:spPr>
          <a:xfrm>
            <a:off x="381000" y="1371600"/>
            <a:ext cx="5715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1692000"/>
            <a:ext cx="5715000" cy="1169551"/>
          </a:xfrm>
        </p:spPr>
        <p:txBody>
          <a:bodyPr/>
          <a:lstStyle>
            <a:lvl1pPr algn="l">
              <a:defRPr sz="3800"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1000" y="4212000"/>
            <a:ext cx="5715000" cy="166527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9" name="Espace réservé pour une image  10"/>
          <p:cNvSpPr>
            <a:spLocks noGrp="1"/>
          </p:cNvSpPr>
          <p:nvPr>
            <p:ph type="pic" sz="quarter" idx="10"/>
          </p:nvPr>
        </p:nvSpPr>
        <p:spPr>
          <a:xfrm>
            <a:off x="6478200" y="0"/>
            <a:ext cx="2667600" cy="6858000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5445" y="190500"/>
            <a:ext cx="1925793" cy="118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563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xmlns="" val="1536214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8"/>
          <p:cNvCxnSpPr/>
          <p:nvPr userDrawn="1"/>
        </p:nvCxnSpPr>
        <p:spPr>
          <a:xfrm>
            <a:off x="2286000" y="2286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3"/>
          <p:cNvCxnSpPr/>
          <p:nvPr userDrawn="1"/>
        </p:nvCxnSpPr>
        <p:spPr>
          <a:xfrm flipV="1">
            <a:off x="406400" y="2286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5998" y="375262"/>
            <a:ext cx="6476999" cy="1846659"/>
          </a:xfrm>
        </p:spPr>
        <p:txBody>
          <a:bodyPr/>
          <a:lstStyle>
            <a:lvl1pPr algn="l">
              <a:defRPr sz="6000" b="1" cap="none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2824" y="2427807"/>
            <a:ext cx="6480173" cy="1118255"/>
          </a:xfrm>
        </p:spPr>
        <p:txBody>
          <a:bodyPr/>
          <a:lstStyle>
            <a:lvl1pPr marL="0" indent="0">
              <a:buNone/>
              <a:defRPr sz="4000" b="0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xmlns="" val="34899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600000" y="1836000"/>
            <a:ext cx="5162998" cy="4217600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4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pour une image  8"/>
          <p:cNvSpPr>
            <a:spLocks noGrp="1"/>
          </p:cNvSpPr>
          <p:nvPr>
            <p:ph type="pic" sz="quarter" idx="10"/>
          </p:nvPr>
        </p:nvSpPr>
        <p:spPr>
          <a:xfrm>
            <a:off x="416560" y="1908000"/>
            <a:ext cx="2880000" cy="3672206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1"/>
          </p:nvPr>
        </p:nvSpPr>
        <p:spPr>
          <a:xfrm>
            <a:off x="416560" y="5647094"/>
            <a:ext cx="2879725" cy="23400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 b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xmlns="" val="418472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11" name="Espace réservé pour une image  10"/>
          <p:cNvSpPr>
            <a:spLocks noGrp="1"/>
          </p:cNvSpPr>
          <p:nvPr>
            <p:ph type="pic" sz="quarter" idx="10"/>
          </p:nvPr>
        </p:nvSpPr>
        <p:spPr>
          <a:xfrm>
            <a:off x="2282825" y="1908001"/>
            <a:ext cx="6480175" cy="4248960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1"/>
          </p:nvPr>
        </p:nvSpPr>
        <p:spPr>
          <a:xfrm>
            <a:off x="2282825" y="6156325"/>
            <a:ext cx="6480175" cy="23400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 b="0">
                <a:solidFill>
                  <a:srgbClr val="000000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2pPr>
            <a:lvl3pPr marL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xmlns="" val="119115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xmlns="" val="36589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xmlns="" val="11930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228600" cy="68627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fr-FR" sz="1800" smtClean="0">
              <a:solidFill>
                <a:srgbClr val="FFF10B"/>
              </a:solidFill>
            </a:endParaRPr>
          </a:p>
        </p:txBody>
      </p:sp>
      <p:cxnSp>
        <p:nvCxnSpPr>
          <p:cNvPr id="18" name="Straight Connector 8"/>
          <p:cNvCxnSpPr/>
          <p:nvPr userDrawn="1"/>
        </p:nvCxnSpPr>
        <p:spPr>
          <a:xfrm>
            <a:off x="2286000" y="2286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1"/>
          <p:cNvCxnSpPr/>
          <p:nvPr userDrawn="1"/>
        </p:nvCxnSpPr>
        <p:spPr>
          <a:xfrm>
            <a:off x="2286000" y="66294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3"/>
          <p:cNvCxnSpPr/>
          <p:nvPr userDrawn="1"/>
        </p:nvCxnSpPr>
        <p:spPr>
          <a:xfrm flipV="1">
            <a:off x="406400" y="2286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915400" y="0"/>
            <a:ext cx="228600" cy="68627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fr-FR" sz="1800" smtClean="0">
              <a:solidFill>
                <a:srgbClr val="FFF10B"/>
              </a:solidFill>
            </a:endParaRPr>
          </a:p>
        </p:txBody>
      </p:sp>
      <p:sp>
        <p:nvSpPr>
          <p:cNvPr id="103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282825" y="417513"/>
            <a:ext cx="64801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3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2282825" y="2016125"/>
            <a:ext cx="6480175" cy="277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cxnSp>
        <p:nvCxnSpPr>
          <p:cNvPr id="13" name="Straight Connector 17"/>
          <p:cNvCxnSpPr/>
          <p:nvPr userDrawn="1"/>
        </p:nvCxnSpPr>
        <p:spPr>
          <a:xfrm flipV="1">
            <a:off x="406400" y="66294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 userDrawn="1"/>
        </p:nvSpPr>
        <p:spPr>
          <a:xfrm>
            <a:off x="406400" y="6338888"/>
            <a:ext cx="1041400" cy="215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3EE7C2A1-7C37-4DC4-86D6-3A08B60A53AC}" type="slidenum">
              <a:rPr lang="fr-FR" altLang="fr-FR" sz="1400" b="1" smtClean="0">
                <a:solidFill>
                  <a:schemeClr val="accent1"/>
                </a:solidFill>
              </a:rPr>
              <a:pPr eaLnBrk="1" hangingPunct="1">
                <a:defRPr/>
              </a:pPr>
              <a:t>‹#›</a:t>
            </a:fld>
            <a:endParaRPr lang="fr-FR" altLang="fr-FR" sz="1400" b="1" smtClean="0">
              <a:solidFill>
                <a:schemeClr val="accent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06400" y="6689725"/>
            <a:ext cx="1676400" cy="1666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6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3680" y="322433"/>
            <a:ext cx="1323220" cy="8126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1" r:id="rId2"/>
    <p:sldLayoutId id="2147483817" r:id="rId3"/>
    <p:sldLayoutId id="2147483812" r:id="rId4"/>
    <p:sldLayoutId id="2147483813" r:id="rId5"/>
    <p:sldLayoutId id="2147483814" r:id="rId6"/>
    <p:sldLayoutId id="2147483815" r:id="rId7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215900" indent="-215900" algn="l" defTabSz="457200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800" b="1" kern="1200">
          <a:solidFill>
            <a:srgbClr val="07DEDB"/>
          </a:solidFill>
          <a:latin typeface="+mn-lt"/>
          <a:ea typeface="ＭＳ Ｐゴシック" charset="-128"/>
          <a:cs typeface="ＭＳ Ｐゴシック" charset="-128"/>
        </a:defRPr>
      </a:lvl1pPr>
      <a:lvl2pPr marL="215900" indent="-215900" algn="l" defTabSz="457200" rtl="0" eaLnBrk="0" fontAlgn="base" hangingPunct="0">
        <a:spcBef>
          <a:spcPts val="12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ts val="12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466725" indent="-215900" algn="l" defTabSz="457200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466725" indent="1362075" algn="l" defTabSz="457200" rtl="0" eaLnBrk="0" fontAlgn="base" hangingPunct="0">
        <a:spcBef>
          <a:spcPts val="600"/>
        </a:spcBef>
        <a:spcAft>
          <a:spcPct val="0"/>
        </a:spcAft>
        <a:buChar char="»"/>
        <a:defRPr sz="2000" kern="1200">
          <a:solidFill>
            <a:srgbClr val="07DEDB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5"/>
          <p:cNvSpPr>
            <a:spLocks noGrp="1"/>
          </p:cNvSpPr>
          <p:nvPr>
            <p:ph type="ctrTitle"/>
          </p:nvPr>
        </p:nvSpPr>
        <p:spPr>
          <a:xfrm>
            <a:off x="381000" y="1692275"/>
            <a:ext cx="5715000" cy="2585323"/>
          </a:xfrm>
        </p:spPr>
        <p:txBody>
          <a:bodyPr/>
          <a:lstStyle/>
          <a:p>
            <a:pPr eaLnBrk="1" hangingPunct="1"/>
            <a:r>
              <a:rPr lang="ru-RU" altLang="fr-FR" sz="4400" smtClean="0">
                <a:ea typeface="ＭＳ Ｐゴシック" pitchFamily="34" charset="-128"/>
                <a:cs typeface="Arial" pitchFamily="34" charset="0"/>
              </a:rPr>
              <a:t>Международная помощь</a:t>
            </a:r>
            <a:r>
              <a:rPr lang="en-ZA" altLang="fr-FR" sz="4000" dirty="0" smtClean="0">
                <a:ea typeface="ＭＳ Ｐゴシック" pitchFamily="34" charset="-128"/>
                <a:cs typeface="Arial" pitchFamily="34" charset="0"/>
              </a:rPr>
              <a:t/>
            </a:r>
            <a:br>
              <a:rPr lang="en-ZA" altLang="fr-FR" sz="4000" dirty="0" smtClean="0">
                <a:ea typeface="ＭＳ Ｐゴシック" pitchFamily="34" charset="-128"/>
                <a:cs typeface="Arial" pitchFamily="34" charset="0"/>
              </a:rPr>
            </a:br>
            <a:r>
              <a:rPr lang="en-ZA" altLang="fr-FR" sz="4000" dirty="0" smtClean="0">
                <a:ea typeface="ＭＳ Ｐゴシック" pitchFamily="34" charset="-128"/>
                <a:cs typeface="Arial" pitchFamily="34" charset="0"/>
              </a:rPr>
              <a:t/>
            </a:r>
            <a:br>
              <a:rPr lang="en-ZA" altLang="fr-FR" sz="4000" dirty="0" smtClean="0">
                <a:ea typeface="ＭＳ Ｐゴシック" pitchFamily="34" charset="-128"/>
                <a:cs typeface="Arial" pitchFamily="34" charset="0"/>
              </a:rPr>
            </a:br>
            <a:r>
              <a:rPr lang="en-ZA" altLang="fr-FR" sz="4000" dirty="0" smtClean="0">
                <a:ea typeface="ＭＳ Ｐゴシック" pitchFamily="34" charset="-128"/>
                <a:cs typeface="Arial" pitchFamily="34" charset="0"/>
              </a:rPr>
              <a:t> </a:t>
            </a:r>
          </a:p>
        </p:txBody>
      </p:sp>
      <p:sp>
        <p:nvSpPr>
          <p:cNvPr id="4099" name="Sous-titre 6"/>
          <p:cNvSpPr>
            <a:spLocks noGrp="1"/>
          </p:cNvSpPr>
          <p:nvPr>
            <p:ph type="subTitle" idx="1"/>
          </p:nvPr>
        </p:nvSpPr>
        <p:spPr>
          <a:xfrm>
            <a:off x="381000" y="4775200"/>
            <a:ext cx="5715000" cy="1046440"/>
          </a:xfrm>
        </p:spPr>
        <p:txBody>
          <a:bodyPr>
            <a:spAutoFit/>
          </a:bodyPr>
          <a:lstStyle/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fr-FR" sz="2000" dirty="0" smtClean="0">
                <a:ea typeface="ＭＳ Ｐゴシック" pitchFamily="34" charset="-128"/>
              </a:rPr>
              <a:t/>
            </a:r>
            <a:br>
              <a:rPr lang="en-US" altLang="fr-FR" sz="2000" dirty="0" smtClean="0">
                <a:ea typeface="ＭＳ Ｐゴシック" pitchFamily="34" charset="-128"/>
              </a:rPr>
            </a:br>
            <a:r>
              <a:rPr lang="ru-RU" altLang="fr-FR" sz="2000" dirty="0" smtClean="0">
                <a:ea typeface="ＭＳ Ｐゴシック" pitchFamily="34" charset="-128"/>
              </a:rPr>
              <a:t>ЮНЕСКО</a:t>
            </a:r>
            <a:r>
              <a:rPr lang="en-US" altLang="fr-FR" sz="2000" dirty="0" smtClean="0">
                <a:ea typeface="ＭＳ Ｐゴシック" pitchFamily="34" charset="-128"/>
              </a:rPr>
              <a:t> 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ru-RU" altLang="fr-FR" sz="2000" dirty="0" smtClean="0">
                <a:ea typeface="ＭＳ Ｐゴシック" pitchFamily="34" charset="-128"/>
              </a:rPr>
              <a:t>Секция нематериального культурного наследия</a:t>
            </a:r>
            <a:endParaRPr lang="en-US" altLang="fr-FR" sz="2000" dirty="0" smtClean="0">
              <a:ea typeface="ＭＳ Ｐゴシック" pitchFamily="34" charset="-128"/>
            </a:endParaRPr>
          </a:p>
        </p:txBody>
      </p:sp>
      <p:pic>
        <p:nvPicPr>
          <p:cNvPr id="4100" name="Espace réservé pour une image  8" descr="danseuse.jp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2" b="32"/>
          <a:stretch>
            <a:fillRect/>
          </a:stretch>
        </p:blipFill>
        <p:spPr>
          <a:xfrm>
            <a:off x="6478588" y="0"/>
            <a:ext cx="2667000" cy="6858000"/>
          </a:xfrm>
        </p:spPr>
      </p:pic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381000" y="5967413"/>
            <a:ext cx="1598613" cy="276225"/>
          </a:xfrm>
          <a:prstGeom prst="rect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GB" altLang="fr-FR" sz="1200" b="1">
              <a:latin typeface="Arial Bold" charset="0"/>
            </a:endParaRP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381000" y="6243638"/>
            <a:ext cx="1598613" cy="277812"/>
          </a:xfrm>
          <a:prstGeom prst="rect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GB" altLang="fr-FR" sz="1200" b="1">
              <a:solidFill>
                <a:schemeClr val="accent1"/>
              </a:solidFill>
              <a:latin typeface="Arial Bol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Подготовительная помощь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  <p:sp>
        <p:nvSpPr>
          <p:cNvPr id="4" name="Прямоугольник 3"/>
          <p:cNvSpPr/>
          <p:nvPr/>
        </p:nvSpPr>
        <p:spPr>
          <a:xfrm>
            <a:off x="2282824" y="1672968"/>
            <a:ext cx="64801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Специальные формы и процедуры: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ICH</a:t>
            </a:r>
            <a:r>
              <a:rPr lang="ru-RU" sz="2400" dirty="0" smtClean="0"/>
              <a:t>-05 - </a:t>
            </a:r>
            <a:r>
              <a:rPr lang="ru-RU" sz="2400" dirty="0"/>
              <a:t>подготовить кандидатуру в </a:t>
            </a:r>
            <a:r>
              <a:rPr lang="ru-RU" sz="2400" dirty="0" err="1" smtClean="0"/>
              <a:t>СрСп</a:t>
            </a: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ICH</a:t>
            </a:r>
            <a:r>
              <a:rPr lang="ru-RU" sz="2400" dirty="0" smtClean="0"/>
              <a:t>-06 </a:t>
            </a:r>
            <a:r>
              <a:rPr lang="ru-RU" sz="2400" dirty="0"/>
              <a:t>- подготовить предложение </a:t>
            </a:r>
            <a:r>
              <a:rPr lang="ru-RU" sz="2400" dirty="0" smtClean="0"/>
              <a:t>в Реестр</a:t>
            </a:r>
          </a:p>
          <a:p>
            <a:endParaRPr lang="ru-RU" sz="2000" dirty="0" smtClean="0"/>
          </a:p>
          <a:p>
            <a:r>
              <a:rPr lang="ru-RU" sz="2400" i="1" dirty="0" smtClean="0"/>
              <a:t>Может использоваться</a:t>
            </a:r>
            <a:r>
              <a:rPr lang="ru-RU" sz="2400" i="1" dirty="0"/>
              <a:t>, например, для: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Подготовки </a:t>
            </a:r>
            <a:r>
              <a:rPr lang="ru-RU" sz="2400" dirty="0"/>
              <a:t>необходимого аудиовизуального материала </a:t>
            </a:r>
            <a:r>
              <a:rPr lang="ru-RU" sz="2400" dirty="0" smtClean="0"/>
              <a:t>(</a:t>
            </a:r>
            <a:r>
              <a:rPr lang="ru-RU" sz="2400" dirty="0" err="1" smtClean="0"/>
              <a:t>СрСп</a:t>
            </a:r>
            <a:r>
              <a:rPr lang="ru-RU" sz="2400" dirty="0" smtClean="0"/>
              <a:t>)</a:t>
            </a: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Предоставление экспертной </a:t>
            </a:r>
            <a:r>
              <a:rPr lang="ru-RU" sz="2400" dirty="0" smtClean="0"/>
              <a:t>помощи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У</a:t>
            </a:r>
            <a:r>
              <a:rPr lang="ru-RU" sz="2400" dirty="0" smtClean="0"/>
              <a:t>слуги </a:t>
            </a:r>
            <a:r>
              <a:rPr lang="ru-RU" sz="2400" dirty="0"/>
              <a:t>перевода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Организация общественных консультаций</a:t>
            </a:r>
          </a:p>
        </p:txBody>
      </p:sp>
    </p:spTree>
    <p:extLst>
      <p:ext uri="{BB962C8B-B14F-4D97-AF65-F5344CB8AC3E}">
        <p14:creationId xmlns:p14="http://schemas.microsoft.com/office/powerpoint/2010/main" xmlns="" val="785903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1661994"/>
          </a:xfrm>
        </p:spPr>
        <p:txBody>
          <a:bodyPr/>
          <a:lstStyle/>
          <a:p>
            <a:pPr>
              <a:defRPr/>
            </a:pPr>
            <a:r>
              <a:rPr lang="ru-RU" sz="3600" dirty="0" smtClean="0"/>
              <a:t>Механизмы поддержки использования механизма МП</a:t>
            </a:r>
            <a:endParaRPr lang="en-GB" altLang="fr-FR" sz="3600" dirty="0">
              <a:solidFill>
                <a:schemeClr val="accent1">
                  <a:lumMod val="75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94858" y="1431925"/>
            <a:ext cx="617605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endParaRPr lang="en-GB" sz="2000" dirty="0" smtClean="0">
              <a:latin typeface="+mj-lt"/>
              <a:ea typeface="Calibri" charset="0"/>
              <a:cs typeface="Calibri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GB" sz="2000" dirty="0" smtClean="0">
              <a:latin typeface="+mj-lt"/>
              <a:ea typeface="Calibri" charset="0"/>
              <a:cs typeface="Calibri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ru-RU" sz="2400" dirty="0" smtClean="0">
                <a:latin typeface="+mj-lt"/>
                <a:ea typeface="Calibri" charset="0"/>
                <a:cs typeface="Calibri" charset="0"/>
              </a:rPr>
              <a:t>Техническая помощь</a:t>
            </a:r>
            <a:endParaRPr lang="en-GB" sz="2400" dirty="0">
              <a:latin typeface="+mj-lt"/>
              <a:ea typeface="Calibri" charset="0"/>
              <a:cs typeface="Calibri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ru-RU" sz="2400" dirty="0" smtClean="0">
                <a:latin typeface="+mj-lt"/>
                <a:ea typeface="Calibri" charset="0"/>
                <a:cs typeface="Calibri" charset="0"/>
              </a:rPr>
              <a:t>Комбинированный механизм </a:t>
            </a:r>
            <a:r>
              <a:rPr lang="ru-RU" sz="2400" dirty="0" err="1" smtClean="0">
                <a:latin typeface="+mj-lt"/>
                <a:ea typeface="Calibri" charset="0"/>
                <a:cs typeface="Calibri" charset="0"/>
              </a:rPr>
              <a:t>СрСп</a:t>
            </a:r>
            <a:r>
              <a:rPr lang="en-GB" sz="2400" dirty="0" smtClean="0">
                <a:latin typeface="+mj-lt"/>
                <a:ea typeface="Calibri" charset="0"/>
                <a:cs typeface="Calibri" charset="0"/>
              </a:rPr>
              <a:t>/</a:t>
            </a:r>
            <a:r>
              <a:rPr lang="ru-RU" sz="2400" dirty="0" smtClean="0">
                <a:latin typeface="+mj-lt"/>
                <a:ea typeface="Calibri" charset="0"/>
                <a:cs typeface="Calibri" charset="0"/>
              </a:rPr>
              <a:t>МП</a:t>
            </a:r>
            <a:endParaRPr lang="en-GB" sz="2400" dirty="0">
              <a:latin typeface="+mj-lt"/>
              <a:ea typeface="Calibri" charset="0"/>
              <a:cs typeface="Calibri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ru-RU" sz="2400" dirty="0">
                <a:latin typeface="+mj-lt"/>
                <a:ea typeface="Calibri" charset="0"/>
                <a:cs typeface="Calibri" charset="0"/>
              </a:rPr>
              <a:t>Увеличение </a:t>
            </a:r>
            <a:r>
              <a:rPr lang="ru-RU" sz="2400" dirty="0" smtClean="0">
                <a:latin typeface="+mj-lt"/>
                <a:ea typeface="Calibri" charset="0"/>
                <a:cs typeface="Calibri" charset="0"/>
              </a:rPr>
              <a:t>лимита для заявок, рассматриваемым Президиумом (</a:t>
            </a:r>
            <a:r>
              <a:rPr lang="ru-RU" sz="2400" dirty="0">
                <a:latin typeface="+mj-lt"/>
                <a:ea typeface="Calibri" charset="0"/>
                <a:cs typeface="Calibri" charset="0"/>
              </a:rPr>
              <a:t>менее 100 000 долл. США</a:t>
            </a:r>
            <a:r>
              <a:rPr lang="ru-RU" sz="2400" dirty="0" smtClean="0">
                <a:latin typeface="+mj-lt"/>
                <a:ea typeface="Calibri" charset="0"/>
                <a:cs typeface="Calibri" charset="0"/>
              </a:rPr>
              <a:t>), </a:t>
            </a:r>
            <a:r>
              <a:rPr lang="ru-RU" sz="2400" dirty="0">
                <a:latin typeface="+mj-lt"/>
                <a:ea typeface="Calibri" charset="0"/>
                <a:cs typeface="Calibri" charset="0"/>
              </a:rPr>
              <a:t>в дополнение к файлам, </a:t>
            </a:r>
            <a:r>
              <a:rPr lang="ru-RU" sz="2400" dirty="0">
                <a:ea typeface="Calibri" charset="0"/>
                <a:cs typeface="Calibri" charset="0"/>
              </a:rPr>
              <a:t>рассматриваемым </a:t>
            </a:r>
            <a:r>
              <a:rPr lang="ru-RU" sz="2400" dirty="0" smtClean="0">
                <a:latin typeface="+mj-lt"/>
                <a:ea typeface="Calibri" charset="0"/>
                <a:cs typeface="Calibri" charset="0"/>
              </a:rPr>
              <a:t>Комитетом (больше </a:t>
            </a:r>
            <a:r>
              <a:rPr lang="ru-RU" sz="2400" dirty="0">
                <a:latin typeface="+mj-lt"/>
                <a:ea typeface="Calibri" charset="0"/>
                <a:cs typeface="Calibri" charset="0"/>
              </a:rPr>
              <a:t>100 000 долл. США)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ru-RU" sz="2400" dirty="0">
                <a:latin typeface="+mj-lt"/>
                <a:ea typeface="Calibri" charset="0"/>
                <a:cs typeface="Calibri" charset="0"/>
              </a:rPr>
              <a:t>Интеграция в </a:t>
            </a:r>
            <a:r>
              <a:rPr lang="ru-RU" sz="2400" dirty="0" smtClean="0">
                <a:latin typeface="+mj-lt"/>
                <a:ea typeface="Calibri" charset="0"/>
                <a:cs typeface="Calibri" charset="0"/>
              </a:rPr>
              <a:t>программу укрепления потенциала</a:t>
            </a:r>
            <a:endParaRPr lang="en-GB" sz="2400" dirty="0">
              <a:latin typeface="+mj-lt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529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553998"/>
          </a:xfrm>
        </p:spPr>
        <p:txBody>
          <a:bodyPr/>
          <a:lstStyle/>
          <a:p>
            <a:pPr>
              <a:defRPr/>
            </a:pPr>
            <a:r>
              <a:rPr lang="ru-RU" altLang="fr-FR" sz="3600" dirty="0" smtClean="0"/>
              <a:t>МП</a:t>
            </a:r>
            <a:r>
              <a:rPr lang="en-GB" altLang="fr-FR" sz="3600" dirty="0" smtClean="0"/>
              <a:t>– </a:t>
            </a:r>
            <a:r>
              <a:rPr lang="ru-RU" altLang="fr-FR" sz="3600" dirty="0" smtClean="0"/>
              <a:t>основные цифры</a:t>
            </a:r>
            <a:endParaRPr lang="en-GB" altLang="fr-FR" sz="3600" dirty="0"/>
          </a:p>
        </p:txBody>
      </p:sp>
      <p:sp>
        <p:nvSpPr>
          <p:cNvPr id="30723" name="Rectangle 6"/>
          <p:cNvSpPr>
            <a:spLocks noChangeArrowheads="1"/>
          </p:cNvSpPr>
          <p:nvPr/>
        </p:nvSpPr>
        <p:spPr bwMode="auto">
          <a:xfrm>
            <a:off x="2282825" y="1126494"/>
            <a:ext cx="6288088" cy="3127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4988" indent="-5349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</a:pPr>
            <a:r>
              <a:rPr lang="ru-RU" sz="2400" dirty="0" smtClean="0">
                <a:latin typeface="+mj-lt"/>
                <a:ea typeface="SimSun" panose="02010600030101010101" pitchFamily="2" charset="-122"/>
              </a:rPr>
              <a:t>С </a:t>
            </a:r>
            <a:r>
              <a:rPr lang="en-US" sz="2400" dirty="0" smtClean="0">
                <a:latin typeface="+mj-lt"/>
                <a:ea typeface="SimSun" panose="02010600030101010101" pitchFamily="2" charset="-122"/>
              </a:rPr>
              <a:t>2009</a:t>
            </a:r>
            <a:r>
              <a:rPr lang="ru-RU" sz="2400" dirty="0" smtClean="0">
                <a:latin typeface="+mj-lt"/>
                <a:ea typeface="SimSun" panose="02010600030101010101" pitchFamily="2" charset="-122"/>
              </a:rPr>
              <a:t> г.</a:t>
            </a:r>
            <a:r>
              <a:rPr lang="en-US" sz="2400" dirty="0" smtClean="0">
                <a:latin typeface="+mj-lt"/>
                <a:ea typeface="SimSun" panose="02010600030101010101" pitchFamily="2" charset="-122"/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+mj-lt"/>
                <a:ea typeface="SimSun" panose="02010600030101010101" pitchFamily="2" charset="-122"/>
              </a:rPr>
              <a:t>45 </a:t>
            </a:r>
            <a:r>
              <a:rPr lang="ru-RU" sz="2400" dirty="0" smtClean="0">
                <a:latin typeface="+mj-lt"/>
                <a:ea typeface="SimSun" panose="02010600030101010101" pitchFamily="2" charset="-122"/>
              </a:rPr>
              <a:t>одобренных заявок</a:t>
            </a:r>
            <a:endParaRPr lang="en-US" sz="2400" dirty="0">
              <a:latin typeface="+mj-lt"/>
              <a:ea typeface="SimSun" panose="02010600030101010101" pitchFamily="2" charset="-122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+mj-lt"/>
                <a:ea typeface="SimSun" panose="02010600030101010101" pitchFamily="2" charset="-122"/>
              </a:rPr>
              <a:t>28 </a:t>
            </a:r>
            <a:r>
              <a:rPr lang="ru-RU" sz="2400" dirty="0" smtClean="0">
                <a:latin typeface="+mj-lt"/>
                <a:ea typeface="SimSun" panose="02010600030101010101" pitchFamily="2" charset="-122"/>
              </a:rPr>
              <a:t>стран-бенефициаров</a:t>
            </a:r>
            <a:endParaRPr lang="en-US" sz="2400" dirty="0">
              <a:latin typeface="+mj-lt"/>
              <a:ea typeface="SimSun" panose="02010600030101010101" pitchFamily="2" charset="-122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+mj-lt"/>
                <a:ea typeface="SimSun" panose="02010600030101010101" pitchFamily="2" charset="-122"/>
              </a:rPr>
              <a:t>На общую сумму</a:t>
            </a:r>
            <a:r>
              <a:rPr lang="en-US" sz="2400" dirty="0" smtClean="0">
                <a:latin typeface="+mj-lt"/>
                <a:ea typeface="SimSun" panose="02010600030101010101" pitchFamily="2" charset="-122"/>
              </a:rPr>
              <a:t> </a:t>
            </a:r>
            <a:r>
              <a:rPr lang="en-US" sz="2400" dirty="0">
                <a:latin typeface="+mj-lt"/>
                <a:ea typeface="SimSun" panose="02010600030101010101" pitchFamily="2" charset="-122"/>
              </a:rPr>
              <a:t>US $ </a:t>
            </a:r>
            <a:r>
              <a:rPr lang="en-US" sz="2400" dirty="0" smtClean="0">
                <a:latin typeface="+mj-lt"/>
                <a:ea typeface="SimSun" panose="02010600030101010101" pitchFamily="2" charset="-122"/>
              </a:rPr>
              <a:t>3,421,995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</a:pPr>
            <a:endParaRPr lang="ru-RU" altLang="en-US" sz="1600" b="1" i="1" dirty="0" smtClean="0">
              <a:latin typeface="+mj-lt"/>
              <a:ea typeface="SimSun" panose="02010600030101010101" pitchFamily="2" charset="-122"/>
            </a:endParaRPr>
          </a:p>
          <a:p>
            <a:pPr marL="0" indent="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</a:pPr>
            <a:r>
              <a:rPr lang="ru-RU" altLang="en-US" sz="1600" b="1" i="1" dirty="0" smtClean="0">
                <a:latin typeface="+mj-lt"/>
                <a:ea typeface="SimSun" panose="02010600030101010101" pitchFamily="2" charset="-122"/>
              </a:rPr>
              <a:t>Заявки на МП подданные с </a:t>
            </a:r>
            <a:r>
              <a:rPr lang="en-GB" altLang="en-US" sz="1600" b="1" i="1" dirty="0" smtClean="0">
                <a:latin typeface="+mj-lt"/>
                <a:ea typeface="SimSun" panose="02010600030101010101" pitchFamily="2" charset="-122"/>
              </a:rPr>
              <a:t>2009</a:t>
            </a:r>
            <a:r>
              <a:rPr lang="ru-RU" altLang="en-US" sz="1600" b="1" i="1" dirty="0" smtClean="0">
                <a:latin typeface="+mj-lt"/>
                <a:ea typeface="SimSun" panose="02010600030101010101" pitchFamily="2" charset="-122"/>
              </a:rPr>
              <a:t> года</a:t>
            </a:r>
            <a:endParaRPr lang="en-GB" altLang="en-US" sz="1600" b="1" i="1" dirty="0" smtClean="0">
              <a:latin typeface="+mj-lt"/>
              <a:ea typeface="SimSun" panose="02010600030101010101" pitchFamily="2" charset="-122"/>
            </a:endParaRPr>
          </a:p>
          <a:p>
            <a:pPr marL="0" indent="0" eaLnBrk="1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</a:pPr>
            <a:endParaRPr lang="en-GB" altLang="en-US" sz="2400" i="1" dirty="0">
              <a:latin typeface="+mj-lt"/>
              <a:ea typeface="SimSun" panose="02010600030101010101" pitchFamily="2" charset="-122"/>
            </a:endParaRP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xmlns="" val="45993665"/>
              </p:ext>
            </p:extLst>
          </p:nvPr>
        </p:nvGraphicFramePr>
        <p:xfrm>
          <a:off x="2090738" y="3626599"/>
          <a:ext cx="6096000" cy="2781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40798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492443"/>
          </a:xfrm>
        </p:spPr>
        <p:txBody>
          <a:bodyPr/>
          <a:lstStyle/>
          <a:p>
            <a:r>
              <a:rPr lang="ru-RU" dirty="0" smtClean="0"/>
              <a:t>МП материалы </a:t>
            </a:r>
            <a:r>
              <a:rPr lang="ru-RU" sz="2000" i="1" dirty="0" smtClean="0"/>
              <a:t>(пока только на англ.)</a:t>
            </a:r>
            <a:endParaRPr lang="fr-FR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2825" y="1257173"/>
            <a:ext cx="6480175" cy="4837222"/>
          </a:xfrm>
        </p:spPr>
        <p:txBody>
          <a:bodyPr/>
          <a:lstStyle/>
          <a:p>
            <a:pPr marL="0" lvl="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ЧАСТЬ 1</a:t>
            </a:r>
          </a:p>
          <a:p>
            <a:pPr marL="0" lvl="0" indent="0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ru-RU" sz="2000" b="0" dirty="0">
                <a:solidFill>
                  <a:schemeClr val="tx1"/>
                </a:solidFill>
              </a:rPr>
              <a:t>Раздел 50. </a:t>
            </a:r>
            <a:r>
              <a:rPr lang="ru-RU" sz="2000" b="0" dirty="0" smtClean="0">
                <a:solidFill>
                  <a:schemeClr val="tx1"/>
                </a:solidFill>
              </a:rPr>
              <a:t>Семинар по </a:t>
            </a:r>
            <a:r>
              <a:rPr lang="ru-RU" sz="2000" b="0" dirty="0">
                <a:solidFill>
                  <a:schemeClr val="tx1"/>
                </a:solidFill>
              </a:rPr>
              <a:t>подготовке </a:t>
            </a:r>
            <a:r>
              <a:rPr lang="ru-RU" sz="2000" b="0" dirty="0" smtClean="0">
                <a:solidFill>
                  <a:schemeClr val="tx1"/>
                </a:solidFill>
              </a:rPr>
              <a:t>заявок о </a:t>
            </a:r>
            <a:r>
              <a:rPr lang="ru-RU" sz="2000" b="0" dirty="0">
                <a:solidFill>
                  <a:schemeClr val="tx1"/>
                </a:solidFill>
              </a:rPr>
              <a:t>международной </a:t>
            </a:r>
            <a:r>
              <a:rPr lang="ru-RU" sz="2000" b="0" dirty="0" smtClean="0">
                <a:solidFill>
                  <a:schemeClr val="tx1"/>
                </a:solidFill>
              </a:rPr>
              <a:t>помощи: введение</a:t>
            </a:r>
          </a:p>
          <a:p>
            <a:pPr marL="0" lvl="0" indent="0">
              <a:buNone/>
            </a:pPr>
            <a:r>
              <a:rPr lang="ru-RU" sz="2000" b="0" dirty="0" smtClean="0">
                <a:solidFill>
                  <a:schemeClr val="tx1"/>
                </a:solidFill>
              </a:rPr>
              <a:t>Раздел </a:t>
            </a:r>
            <a:r>
              <a:rPr lang="ru-RU" sz="2000" b="0" dirty="0">
                <a:solidFill>
                  <a:schemeClr val="tx1"/>
                </a:solidFill>
              </a:rPr>
              <a:t>12. Международное сотрудничество и помощь (существенно </a:t>
            </a:r>
            <a:r>
              <a:rPr lang="ru-RU" sz="2000" b="0" dirty="0" smtClean="0">
                <a:solidFill>
                  <a:schemeClr val="tx1"/>
                </a:solidFill>
              </a:rPr>
              <a:t>пересмотренный)</a:t>
            </a:r>
            <a:endParaRPr lang="ru-RU" sz="2000" b="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ru-RU" sz="2000" b="0" dirty="0">
              <a:solidFill>
                <a:schemeClr val="tx1"/>
              </a:solidFill>
            </a:endParaRPr>
          </a:p>
          <a:p>
            <a:r>
              <a:rPr lang="ru-RU" sz="2000" b="0" i="1" dirty="0">
                <a:solidFill>
                  <a:schemeClr val="tx1"/>
                </a:solidFill>
              </a:rPr>
              <a:t>2,5-3-дневный семинар</a:t>
            </a:r>
          </a:p>
          <a:p>
            <a:r>
              <a:rPr lang="ru-RU" sz="2000" b="0" i="1" dirty="0">
                <a:solidFill>
                  <a:schemeClr val="tx1"/>
                </a:solidFill>
              </a:rPr>
              <a:t>Не </a:t>
            </a:r>
            <a:r>
              <a:rPr lang="ru-RU" sz="2000" b="0" i="1" dirty="0" smtClean="0">
                <a:solidFill>
                  <a:schemeClr val="tx1"/>
                </a:solidFill>
              </a:rPr>
              <a:t>отдельный семинар - следует </a:t>
            </a:r>
            <a:r>
              <a:rPr lang="ru-RU" sz="2000" b="0" i="1" dirty="0">
                <a:solidFill>
                  <a:schemeClr val="tx1"/>
                </a:solidFill>
              </a:rPr>
              <a:t>за IMP, INV, SAFE или NOM</a:t>
            </a:r>
          </a:p>
          <a:p>
            <a:r>
              <a:rPr lang="ru-RU" sz="2000" b="0" i="1" dirty="0" smtClean="0">
                <a:solidFill>
                  <a:schemeClr val="tx1"/>
                </a:solidFill>
              </a:rPr>
              <a:t>Адаптированный к предыдущему семинару.</a:t>
            </a:r>
            <a:endParaRPr lang="ru-RU" sz="2000" b="0" i="1" dirty="0">
              <a:solidFill>
                <a:schemeClr val="tx1"/>
              </a:solidFill>
            </a:endParaRPr>
          </a:p>
          <a:p>
            <a:r>
              <a:rPr lang="ru-RU" sz="2000" b="0" i="1" dirty="0">
                <a:solidFill>
                  <a:schemeClr val="tx1"/>
                </a:solidFill>
              </a:rPr>
              <a:t>Памятная записка </a:t>
            </a:r>
            <a:r>
              <a:rPr lang="ru-RU" sz="2000" b="0" i="1" dirty="0" smtClean="0">
                <a:solidFill>
                  <a:schemeClr val="tx1"/>
                </a:solidFill>
              </a:rPr>
              <a:t>(Эд-</a:t>
            </a:r>
            <a:r>
              <a:rPr lang="ru-RU" sz="2000" b="0" i="1" dirty="0" err="1" smtClean="0">
                <a:solidFill>
                  <a:schemeClr val="tx1"/>
                </a:solidFill>
              </a:rPr>
              <a:t>мемуар</a:t>
            </a:r>
            <a:r>
              <a:rPr lang="ru-RU" sz="2000" b="0" i="1" dirty="0" smtClean="0">
                <a:solidFill>
                  <a:schemeClr val="tx1"/>
                </a:solidFill>
              </a:rPr>
              <a:t>) по МП является источником для </a:t>
            </a:r>
            <a:r>
              <a:rPr lang="ru-RU" sz="2000" b="0" i="1" dirty="0" err="1" smtClean="0">
                <a:solidFill>
                  <a:schemeClr val="tx1"/>
                </a:solidFill>
              </a:rPr>
              <a:t>фасилитатора</a:t>
            </a:r>
            <a:endParaRPr lang="ru-RU" sz="2000" b="0" i="1" dirty="0" smtClean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12026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МП </a:t>
            </a:r>
            <a:r>
              <a:rPr lang="ru-RU" dirty="0"/>
              <a:t>материалы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2825" y="1257173"/>
            <a:ext cx="6480175" cy="5360443"/>
          </a:xfrm>
        </p:spPr>
        <p:txBody>
          <a:bodyPr/>
          <a:lstStyle/>
          <a:p>
            <a:pPr marL="0" lv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ЧАСТЬ </a:t>
            </a:r>
            <a:r>
              <a:rPr lang="en-GB" sz="2000" dirty="0" smtClean="0">
                <a:solidFill>
                  <a:schemeClr val="tx1"/>
                </a:solidFill>
              </a:rPr>
              <a:t>2</a:t>
            </a:r>
            <a:endParaRPr lang="en-GB" sz="2000" b="0" dirty="0" smtClean="0">
              <a:solidFill>
                <a:schemeClr val="tx1"/>
              </a:solidFill>
            </a:endParaRPr>
          </a:p>
          <a:p>
            <a:pPr lvl="0"/>
            <a:r>
              <a:rPr lang="ru-RU" sz="2000" b="0" dirty="0">
                <a:solidFill>
                  <a:schemeClr val="tx1"/>
                </a:solidFill>
              </a:rPr>
              <a:t>Раздел 51. Оценка </a:t>
            </a:r>
            <a:r>
              <a:rPr lang="ru-RU" sz="2000" b="0" dirty="0" smtClean="0">
                <a:solidFill>
                  <a:schemeClr val="tx1"/>
                </a:solidFill>
              </a:rPr>
              <a:t>примерной заявки и </a:t>
            </a:r>
            <a:r>
              <a:rPr lang="ru-RU" sz="2000" b="0" dirty="0">
                <a:solidFill>
                  <a:schemeClr val="tx1"/>
                </a:solidFill>
              </a:rPr>
              <a:t>определение областей для </a:t>
            </a:r>
            <a:r>
              <a:rPr lang="ru-RU" sz="2000" b="0" dirty="0" smtClean="0">
                <a:solidFill>
                  <a:schemeClr val="tx1"/>
                </a:solidFill>
              </a:rPr>
              <a:t>улучшения содержания</a:t>
            </a:r>
          </a:p>
          <a:p>
            <a:pPr marL="0" lvl="0" indent="0">
              <a:buNone/>
            </a:pPr>
            <a:r>
              <a:rPr lang="ru-RU" sz="2000" b="0" i="1" dirty="0" smtClean="0">
                <a:solidFill>
                  <a:schemeClr val="tx1"/>
                </a:solidFill>
              </a:rPr>
              <a:t>Вымышленные заявки с </a:t>
            </a:r>
            <a:r>
              <a:rPr lang="ru-RU" sz="2000" b="0" i="1" dirty="0">
                <a:solidFill>
                  <a:schemeClr val="tx1"/>
                </a:solidFill>
              </a:rPr>
              <a:t>расписаниями и бюджетами + общий вопросник для руководства </a:t>
            </a:r>
            <a:r>
              <a:rPr lang="ru-RU" sz="2000" b="0" i="1" dirty="0" smtClean="0">
                <a:solidFill>
                  <a:schemeClr val="tx1"/>
                </a:solidFill>
              </a:rPr>
              <a:t>оценкой</a:t>
            </a:r>
            <a:endParaRPr lang="en-GB" sz="1100" b="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ru-RU" sz="2000" b="0" dirty="0" smtClean="0">
                <a:solidFill>
                  <a:schemeClr val="tx1"/>
                </a:solidFill>
              </a:rPr>
              <a:t>Три вымышленные заявки </a:t>
            </a:r>
            <a:r>
              <a:rPr lang="en-GB" sz="2000" b="0" dirty="0" smtClean="0">
                <a:solidFill>
                  <a:schemeClr val="tx1"/>
                </a:solidFill>
              </a:rPr>
              <a:t>(</a:t>
            </a:r>
            <a:r>
              <a:rPr lang="ru-RU" sz="2000" b="0" dirty="0" smtClean="0">
                <a:solidFill>
                  <a:schemeClr val="tx1"/>
                </a:solidFill>
              </a:rPr>
              <a:t>содержащие «проблемы»</a:t>
            </a:r>
            <a:r>
              <a:rPr lang="en-GB" sz="2000" b="0" dirty="0" smtClean="0">
                <a:solidFill>
                  <a:schemeClr val="tx1"/>
                </a:solidFill>
              </a:rPr>
              <a:t>):</a:t>
            </a:r>
          </a:p>
          <a:p>
            <a:pPr lvl="0"/>
            <a:r>
              <a:rPr lang="ru-RU" sz="2000" dirty="0">
                <a:solidFill>
                  <a:schemeClr val="tx1"/>
                </a:solidFill>
              </a:rPr>
              <a:t>Инвентаризация </a:t>
            </a:r>
            <a:r>
              <a:rPr lang="ru-RU" sz="2000" dirty="0" smtClean="0">
                <a:solidFill>
                  <a:schemeClr val="tx1"/>
                </a:solidFill>
              </a:rPr>
              <a:t>НКН в стране </a:t>
            </a:r>
            <a:r>
              <a:rPr lang="ru-RU" sz="2000" dirty="0">
                <a:solidFill>
                  <a:schemeClr val="tx1"/>
                </a:solidFill>
              </a:rPr>
              <a:t>Юго-Восточной Азии </a:t>
            </a:r>
            <a:r>
              <a:rPr lang="ru-RU" sz="2000" b="0" dirty="0">
                <a:solidFill>
                  <a:schemeClr val="tx1"/>
                </a:solidFill>
              </a:rPr>
              <a:t>(экспериментальный проект в этнически разнообразной провинции);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</a:rPr>
              <a:t>Укрепление потенциала в латиноамериканской стране </a:t>
            </a:r>
            <a:r>
              <a:rPr lang="ru-RU" sz="2000" b="0" dirty="0" smtClean="0">
                <a:solidFill>
                  <a:schemeClr val="tx1"/>
                </a:solidFill>
              </a:rPr>
              <a:t>(</a:t>
            </a:r>
            <a:r>
              <a:rPr lang="ru-RU" sz="2000" b="0" dirty="0">
                <a:solidFill>
                  <a:schemeClr val="tx1"/>
                </a:solidFill>
              </a:rPr>
              <a:t>24 месяца, </a:t>
            </a:r>
            <a:r>
              <a:rPr lang="ru-RU" sz="2000" b="0" dirty="0" smtClean="0">
                <a:solidFill>
                  <a:schemeClr val="tx1"/>
                </a:solidFill>
              </a:rPr>
              <a:t>семинары, консультации </a:t>
            </a:r>
            <a:r>
              <a:rPr lang="ru-RU" sz="2000" b="0" dirty="0">
                <a:solidFill>
                  <a:schemeClr val="tx1"/>
                </a:solidFill>
              </a:rPr>
              <a:t>по вопросам политики)</a:t>
            </a:r>
          </a:p>
          <a:p>
            <a:pPr lvl="0"/>
            <a:r>
              <a:rPr lang="ru-RU" sz="2000" dirty="0">
                <a:solidFill>
                  <a:schemeClr val="tx1"/>
                </a:solidFill>
              </a:rPr>
              <a:t>Охрана элемента </a:t>
            </a:r>
            <a:r>
              <a:rPr lang="ru-RU" sz="2000" dirty="0" smtClean="0">
                <a:solidFill>
                  <a:schemeClr val="tx1"/>
                </a:solidFill>
              </a:rPr>
              <a:t>НКН в </a:t>
            </a:r>
            <a:r>
              <a:rPr lang="ru-RU" sz="2000" dirty="0">
                <a:solidFill>
                  <a:schemeClr val="tx1"/>
                </a:solidFill>
              </a:rPr>
              <a:t>южноафриканской стране </a:t>
            </a:r>
            <a:r>
              <a:rPr lang="ru-RU" sz="2000" b="0" dirty="0">
                <a:solidFill>
                  <a:schemeClr val="tx1"/>
                </a:solidFill>
              </a:rPr>
              <a:t>(укрепление практики и передача </a:t>
            </a:r>
            <a:r>
              <a:rPr lang="ru-RU" sz="2000" b="0" dirty="0" smtClean="0">
                <a:solidFill>
                  <a:schemeClr val="tx1"/>
                </a:solidFill>
              </a:rPr>
              <a:t>социального «института» </a:t>
            </a:r>
            <a:r>
              <a:rPr lang="ru-RU" sz="2000" b="0" dirty="0">
                <a:solidFill>
                  <a:schemeClr val="tx1"/>
                </a:solidFill>
              </a:rPr>
              <a:t>взаимного </a:t>
            </a:r>
            <a:r>
              <a:rPr lang="ru-RU" sz="2000" b="0" dirty="0" smtClean="0">
                <a:solidFill>
                  <a:schemeClr val="tx1"/>
                </a:solidFill>
              </a:rPr>
              <a:t>коллективного труда)</a:t>
            </a:r>
            <a:endParaRPr lang="ru-RU" sz="2000" b="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09190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МП материалы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2825" y="1257173"/>
            <a:ext cx="6480175" cy="4924425"/>
          </a:xfrm>
        </p:spPr>
        <p:txBody>
          <a:bodyPr/>
          <a:lstStyle/>
          <a:p>
            <a:pPr marL="373063" lvl="2" indent="0">
              <a:buNone/>
            </a:pPr>
            <a:r>
              <a:rPr lang="ru-RU" sz="2000" i="1" dirty="0" smtClean="0">
                <a:cs typeface="ＭＳ Ｐゴシック" charset="-128"/>
              </a:rPr>
              <a:t>Примечание </a:t>
            </a:r>
            <a:r>
              <a:rPr lang="ru-RU" sz="2000" i="1" dirty="0">
                <a:cs typeface="ＭＳ Ｐゴシック" charset="-128"/>
              </a:rPr>
              <a:t>по </a:t>
            </a:r>
            <a:r>
              <a:rPr lang="ru-RU" sz="2000" b="1" i="1" dirty="0">
                <a:cs typeface="ＭＳ Ｐゴシック" charset="-128"/>
              </a:rPr>
              <a:t>Формуляру </a:t>
            </a:r>
            <a:r>
              <a:rPr lang="ru-RU" sz="2000" b="1" i="1" dirty="0" smtClean="0">
                <a:cs typeface="ＭＳ Ｐゴシック" charset="-128"/>
              </a:rPr>
              <a:t>расписания </a:t>
            </a:r>
            <a:r>
              <a:rPr lang="ru-RU" sz="2000" b="1" i="1" dirty="0">
                <a:cs typeface="ＭＳ Ｐゴシック" charset="-128"/>
              </a:rPr>
              <a:t>и </a:t>
            </a:r>
            <a:r>
              <a:rPr lang="ru-RU" sz="2000" b="1" i="1" dirty="0" smtClean="0">
                <a:cs typeface="ＭＳ Ｐゴシック" charset="-128"/>
              </a:rPr>
              <a:t>бюджета </a:t>
            </a:r>
            <a:r>
              <a:rPr lang="ru-RU" sz="2000" b="1" i="1" dirty="0">
                <a:cs typeface="ＭＳ Ｐゴシック" charset="-128"/>
              </a:rPr>
              <a:t>НКН </a:t>
            </a:r>
          </a:p>
          <a:p>
            <a:pPr marL="715963" lvl="2" indent="-342900">
              <a:buFont typeface="Wingdings" panose="05000000000000000000" pitchFamily="2" charset="2"/>
              <a:buChar char="§"/>
            </a:pPr>
            <a:r>
              <a:rPr lang="ru-RU" sz="2000" dirty="0"/>
              <a:t>Не </a:t>
            </a:r>
            <a:r>
              <a:rPr lang="ru-RU" sz="2000" dirty="0" smtClean="0"/>
              <a:t>вводится в материалах, </a:t>
            </a:r>
            <a:r>
              <a:rPr lang="ru-RU" sz="2000" dirty="0"/>
              <a:t>но </a:t>
            </a:r>
            <a:r>
              <a:rPr lang="ru-RU" sz="2000" dirty="0" smtClean="0"/>
              <a:t>использование поощряется</a:t>
            </a:r>
            <a:r>
              <a:rPr lang="ru-RU" sz="2000" dirty="0"/>
              <a:t>, если у </a:t>
            </a:r>
            <a:r>
              <a:rPr lang="ru-RU" sz="2000" dirty="0" err="1" smtClean="0"/>
              <a:t>фасилитатора</a:t>
            </a:r>
            <a:r>
              <a:rPr lang="ru-RU" sz="2000" dirty="0" smtClean="0"/>
              <a:t> есть </a:t>
            </a:r>
            <a:r>
              <a:rPr lang="ru-RU" sz="2000" dirty="0"/>
              <a:t>время;</a:t>
            </a:r>
          </a:p>
          <a:p>
            <a:pPr marL="715963" lvl="2" indent="-342900">
              <a:buFont typeface="Wingdings" panose="05000000000000000000" pitchFamily="2" charset="2"/>
              <a:buChar char="§"/>
            </a:pPr>
            <a:r>
              <a:rPr lang="ru-RU" sz="2000" dirty="0"/>
              <a:t>Не используется для сопровождения </a:t>
            </a:r>
            <a:r>
              <a:rPr lang="ru-RU" sz="2000" dirty="0" smtClean="0"/>
              <a:t>вымышленных заявок, так как:</a:t>
            </a:r>
            <a:endParaRPr lang="ru-RU" sz="2000" dirty="0"/>
          </a:p>
          <a:p>
            <a:pPr marL="715963" lvl="2" indent="-342900">
              <a:buFont typeface="Wingdings" panose="05000000000000000000" pitchFamily="2" charset="2"/>
              <a:buChar char="§"/>
            </a:pPr>
            <a:r>
              <a:rPr lang="ru-RU" sz="2000" dirty="0"/>
              <a:t>Использование </a:t>
            </a:r>
            <a:r>
              <a:rPr lang="ru-RU" sz="2000" dirty="0" smtClean="0"/>
              <a:t>формуляра нелегко </a:t>
            </a:r>
            <a:r>
              <a:rPr lang="ru-RU" sz="2000" dirty="0"/>
              <a:t>в разных контекстах и программном обеспечении;</a:t>
            </a:r>
          </a:p>
          <a:p>
            <a:pPr marL="715963" lvl="2" indent="-342900">
              <a:buFont typeface="Wingdings" panose="05000000000000000000" pitchFamily="2" charset="2"/>
              <a:buChar char="§"/>
            </a:pPr>
            <a:r>
              <a:rPr lang="ru-RU" sz="2000" dirty="0" smtClean="0"/>
              <a:t>Сам формуляр </a:t>
            </a:r>
            <a:r>
              <a:rPr lang="ru-RU" sz="2000" dirty="0" err="1" smtClean="0"/>
              <a:t>Excel</a:t>
            </a:r>
            <a:r>
              <a:rPr lang="ru-RU" sz="2000" dirty="0" smtClean="0"/>
              <a:t> </a:t>
            </a:r>
            <a:r>
              <a:rPr lang="ru-RU" sz="2000" dirty="0"/>
              <a:t>является временным решением до тех пор, пока не будет завершена разработка онлайн-формы</a:t>
            </a:r>
            <a:endParaRPr lang="en-GB" sz="2000" b="0" dirty="0" smtClean="0">
              <a:solidFill>
                <a:schemeClr val="tx1"/>
              </a:solidFill>
            </a:endParaRPr>
          </a:p>
          <a:p>
            <a:pPr marL="373063" lvl="2"/>
            <a:endParaRPr lang="en-GB" sz="2000" dirty="0"/>
          </a:p>
          <a:p>
            <a:pPr marL="373063" lvl="2"/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75752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МП материалы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2825" y="1734693"/>
            <a:ext cx="6480175" cy="3267561"/>
          </a:xfrm>
        </p:spPr>
        <p:txBody>
          <a:bodyPr/>
          <a:lstStyle/>
          <a:p>
            <a:pPr marL="0" lv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ЧАСТЬ </a:t>
            </a:r>
            <a:r>
              <a:rPr lang="en-GB" sz="2000" dirty="0" smtClean="0">
                <a:solidFill>
                  <a:schemeClr val="tx1"/>
                </a:solidFill>
              </a:rPr>
              <a:t>3</a:t>
            </a:r>
          </a:p>
          <a:p>
            <a:pPr marL="0" lvl="0" indent="0">
              <a:buNone/>
            </a:pPr>
            <a:endParaRPr lang="en-GB" sz="2000" b="0" dirty="0" smtClean="0">
              <a:solidFill>
                <a:schemeClr val="tx1"/>
              </a:solidFill>
            </a:endParaRPr>
          </a:p>
          <a:p>
            <a:pPr lvl="0"/>
            <a:r>
              <a:rPr lang="ru-RU" sz="2000" b="0" dirty="0" smtClean="0">
                <a:solidFill>
                  <a:schemeClr val="tx1"/>
                </a:solidFill>
              </a:rPr>
              <a:t>Раздел 54 – Семинар по </a:t>
            </a:r>
            <a:r>
              <a:rPr lang="ru-RU" sz="2000" b="0" dirty="0">
                <a:solidFill>
                  <a:schemeClr val="tx1"/>
                </a:solidFill>
              </a:rPr>
              <a:t>подготовке </a:t>
            </a:r>
            <a:r>
              <a:rPr lang="ru-RU" sz="2000" b="0" dirty="0" smtClean="0">
                <a:solidFill>
                  <a:schemeClr val="tx1"/>
                </a:solidFill>
              </a:rPr>
              <a:t>заявок на международную помощь: </a:t>
            </a:r>
            <a:r>
              <a:rPr lang="ru-RU" sz="2000" b="0" dirty="0">
                <a:solidFill>
                  <a:schemeClr val="tx1"/>
                </a:solidFill>
              </a:rPr>
              <a:t>заключительная сессия</a:t>
            </a:r>
          </a:p>
          <a:p>
            <a:pPr lvl="0"/>
            <a:endParaRPr lang="ru-RU" sz="2000" b="0" dirty="0">
              <a:solidFill>
                <a:schemeClr val="tx1"/>
              </a:solidFill>
            </a:endParaRPr>
          </a:p>
          <a:p>
            <a:pPr lvl="0"/>
            <a:r>
              <a:rPr lang="ru-RU" sz="2000" b="0" dirty="0">
                <a:solidFill>
                  <a:schemeClr val="tx1"/>
                </a:solidFill>
              </a:rPr>
              <a:t>2 часа</a:t>
            </a:r>
          </a:p>
          <a:p>
            <a:pPr lvl="0"/>
            <a:r>
              <a:rPr lang="ru-RU" sz="2000" b="0" dirty="0">
                <a:solidFill>
                  <a:schemeClr val="tx1"/>
                </a:solidFill>
              </a:rPr>
              <a:t>9 вопросов по </a:t>
            </a:r>
            <a:r>
              <a:rPr lang="ru-RU" sz="2000" b="0" dirty="0" smtClean="0">
                <a:solidFill>
                  <a:schemeClr val="tx1"/>
                </a:solidFill>
              </a:rPr>
              <a:t>формулярам МП, </a:t>
            </a:r>
            <a:r>
              <a:rPr lang="ru-RU" sz="2000" b="0" dirty="0">
                <a:solidFill>
                  <a:schemeClr val="tx1"/>
                </a:solidFill>
              </a:rPr>
              <a:t>критериям, участию сообщества, </a:t>
            </a:r>
            <a:r>
              <a:rPr lang="ru-RU" sz="2000" b="0" dirty="0" smtClean="0">
                <a:solidFill>
                  <a:schemeClr val="tx1"/>
                </a:solidFill>
              </a:rPr>
              <a:t>выплатам членам </a:t>
            </a:r>
            <a:r>
              <a:rPr lang="ru-RU" sz="2000" b="0" dirty="0">
                <a:solidFill>
                  <a:schemeClr val="tx1"/>
                </a:solidFill>
              </a:rPr>
              <a:t>сообщества, </a:t>
            </a:r>
            <a:r>
              <a:rPr lang="ru-RU" sz="2000" b="0" dirty="0" smtClean="0">
                <a:solidFill>
                  <a:schemeClr val="tx1"/>
                </a:solidFill>
              </a:rPr>
              <a:t>доли </a:t>
            </a:r>
            <a:r>
              <a:rPr lang="ru-RU" sz="2000" b="0" dirty="0">
                <a:solidFill>
                  <a:schemeClr val="tx1"/>
                </a:solidFill>
              </a:rPr>
              <a:t>государства в </a:t>
            </a:r>
            <a:r>
              <a:rPr lang="ru-RU" sz="2000" b="0" dirty="0" smtClean="0">
                <a:solidFill>
                  <a:schemeClr val="tx1"/>
                </a:solidFill>
              </a:rPr>
              <a:t>предложенном бюджете и т.д.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62010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2825" y="1257173"/>
            <a:ext cx="6480175" cy="3587649"/>
          </a:xfrm>
        </p:spPr>
        <p:txBody>
          <a:bodyPr/>
          <a:lstStyle/>
          <a:p>
            <a:pPr marL="0" lvl="0" indent="0">
              <a:buNone/>
            </a:pPr>
            <a:endParaRPr lang="en-GB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ru-RU" sz="4000" dirty="0" smtClean="0">
                <a:solidFill>
                  <a:srgbClr val="0000FF"/>
                </a:solidFill>
              </a:rPr>
              <a:t>Спасибо</a:t>
            </a:r>
            <a:r>
              <a:rPr lang="en-GB" sz="4000" dirty="0" smtClean="0">
                <a:solidFill>
                  <a:srgbClr val="0000FF"/>
                </a:solidFill>
              </a:rPr>
              <a:t>!</a:t>
            </a:r>
          </a:p>
          <a:p>
            <a:pPr marL="0" lvl="0" indent="0">
              <a:buNone/>
            </a:pPr>
            <a:r>
              <a:rPr lang="ru-RU" b="0" dirty="0" smtClean="0">
                <a:solidFill>
                  <a:schemeClr val="tx1"/>
                </a:solidFill>
              </a:rPr>
              <a:t>Тел</a:t>
            </a:r>
            <a:r>
              <a:rPr lang="en-GB" b="0" dirty="0" smtClean="0">
                <a:solidFill>
                  <a:schemeClr val="tx1"/>
                </a:solidFill>
              </a:rPr>
              <a:t>: +33145684162</a:t>
            </a:r>
          </a:p>
          <a:p>
            <a:pPr marL="0" lvl="0" indent="0">
              <a:buNone/>
            </a:pPr>
            <a:r>
              <a:rPr lang="ru-RU" b="0" dirty="0" smtClean="0">
                <a:solidFill>
                  <a:schemeClr val="tx1"/>
                </a:solidFill>
              </a:rPr>
              <a:t>Эл. почта</a:t>
            </a:r>
            <a:r>
              <a:rPr lang="en-GB" b="0" dirty="0" smtClean="0">
                <a:solidFill>
                  <a:schemeClr val="tx1"/>
                </a:solidFill>
              </a:rPr>
              <a:t>: </a:t>
            </a:r>
            <a:r>
              <a:rPr lang="en-GB" b="0" dirty="0" err="1" smtClean="0">
                <a:solidFill>
                  <a:schemeClr val="tx1"/>
                </a:solidFill>
              </a:rPr>
              <a:t>r.samadov@unesco.org</a:t>
            </a:r>
            <a:endParaRPr lang="en-US" b="0" dirty="0" smtClean="0">
              <a:solidFill>
                <a:schemeClr val="tx1"/>
              </a:solidFill>
            </a:endParaRPr>
          </a:p>
          <a:p>
            <a:pPr lvl="0"/>
            <a:endParaRPr lang="en-GB" sz="2000" b="0" dirty="0" smtClean="0">
              <a:solidFill>
                <a:schemeClr val="tx1"/>
              </a:solidFill>
            </a:endParaRPr>
          </a:p>
          <a:p>
            <a:pPr lvl="0"/>
            <a:endParaRPr lang="en-GB" sz="2000" b="0" dirty="0" smtClean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90169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Фонд нематериального культурного наследия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13315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2107570"/>
            <a:ext cx="592129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Все государства-участники платят взносы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Генеральная Ассамблея принимает план (бюджет)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Комитет расходует бюджет согласно плану </a:t>
            </a:r>
            <a:r>
              <a:rPr lang="ru-RU" sz="2400" dirty="0"/>
              <a:t>Фонда НКН </a:t>
            </a:r>
            <a:r>
              <a:rPr lang="ru-RU" sz="2400" dirty="0" smtClean="0"/>
              <a:t>предназначенную </a:t>
            </a:r>
            <a:r>
              <a:rPr lang="ru-RU" sz="2400" dirty="0"/>
              <a:t>в первую очередь для международной помощи (более 60</a:t>
            </a:r>
            <a:r>
              <a:rPr lang="ru-RU" sz="2400" dirty="0" smtClean="0"/>
              <a:t>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Немногие государства-участники просят международной помощи</a:t>
            </a:r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algn="ctr" eaLnBrk="1" hangingPunct="1"/>
            <a:r>
              <a:rPr lang="ru-RU" altLang="fr-FR" sz="3600" dirty="0" smtClean="0">
                <a:ea typeface="ＭＳ Ｐゴシック" pitchFamily="34" charset="-128"/>
              </a:rPr>
              <a:t>Цели международной помощи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14339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09024" y="2274838"/>
            <a:ext cx="61220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/>
              <a:t>Статья 20: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Охрана </a:t>
            </a:r>
            <a:r>
              <a:rPr lang="ru-RU" sz="2400" dirty="0"/>
              <a:t>наследия, включенного в Список нематериального культурного наследия, нуждающегося в срочной охране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Подготовка инвентаризации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Национальные, субрегиональные и региональные проекты по охране</a:t>
            </a:r>
            <a:endParaRPr lang="ru-RU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/>
              <a:t>Любые другие цели, которые Комитет </a:t>
            </a:r>
            <a:r>
              <a:rPr lang="ru-RU" sz="2400" dirty="0" smtClean="0"/>
              <a:t> </a:t>
            </a:r>
            <a:r>
              <a:rPr lang="ru-RU" sz="2400" dirty="0"/>
              <a:t>сочтет необходимыми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Формы международной помощи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15363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1828800" y="1810852"/>
            <a:ext cx="6926263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None/>
              <a:defRPr sz="4000" b="0" kern="120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457200" indent="0" algn="l" defTabSz="457200" rtl="0" eaLnBrk="0" fontAlgn="base" hangingPunct="0">
              <a:spcBef>
                <a:spcPts val="1200"/>
              </a:spcBef>
              <a:spcAft>
                <a:spcPct val="0"/>
              </a:spcAft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ts val="1200"/>
              </a:spcBef>
              <a:spcAft>
                <a:spcPct val="0"/>
              </a:spcAft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ts val="600"/>
              </a:spcBef>
              <a:spcAft>
                <a:spcPct val="0"/>
              </a:spcAft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914400">
              <a:tabLst>
                <a:tab pos="688975" algn="l"/>
              </a:tabLst>
            </a:pPr>
            <a:r>
              <a:rPr lang="ru-RU" sz="2000" dirty="0" smtClean="0">
                <a:solidFill>
                  <a:schemeClr val="tx1"/>
                </a:solidFill>
              </a:rPr>
              <a:t>Статья</a:t>
            </a:r>
            <a:r>
              <a:rPr lang="en-US" sz="2000" dirty="0" smtClean="0">
                <a:solidFill>
                  <a:schemeClr val="tx1"/>
                </a:solidFill>
              </a:rPr>
              <a:t> 21:</a:t>
            </a:r>
          </a:p>
          <a:p>
            <a:pPr indent="-914400">
              <a:tabLst>
                <a:tab pos="688975" algn="l"/>
              </a:tabLst>
            </a:pPr>
            <a:r>
              <a:rPr lang="en-US" sz="2000" dirty="0" smtClean="0">
                <a:solidFill>
                  <a:schemeClr val="tx1"/>
                </a:solidFill>
              </a:rPr>
              <a:t>(a)		</a:t>
            </a:r>
            <a:r>
              <a:rPr lang="ru-RU" sz="2000" dirty="0" smtClean="0">
                <a:solidFill>
                  <a:schemeClr val="tx1"/>
                </a:solidFill>
              </a:rPr>
              <a:t>Изучение охраны</a:t>
            </a:r>
            <a:endParaRPr lang="en-US" sz="2000" dirty="0" smtClean="0">
              <a:solidFill>
                <a:schemeClr val="tx1"/>
              </a:solidFill>
            </a:endParaRPr>
          </a:p>
          <a:p>
            <a:pPr indent="-914400">
              <a:tabLst>
                <a:tab pos="688975" algn="l"/>
              </a:tabLst>
            </a:pP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ru-RU" sz="2000" dirty="0" smtClean="0">
                <a:solidFill>
                  <a:schemeClr val="tx1"/>
                </a:solidFill>
              </a:rPr>
              <a:t>б</a:t>
            </a:r>
            <a:r>
              <a:rPr lang="en-US" sz="2000" dirty="0" smtClean="0">
                <a:solidFill>
                  <a:schemeClr val="tx1"/>
                </a:solidFill>
              </a:rPr>
              <a:t>)		</a:t>
            </a:r>
            <a:r>
              <a:rPr lang="ru-RU" sz="2000" dirty="0">
                <a:solidFill>
                  <a:schemeClr val="tx1"/>
                </a:solidFill>
              </a:rPr>
              <a:t>Предоставление экспертов</a:t>
            </a:r>
            <a:endParaRPr lang="en-US" sz="2000" dirty="0" smtClean="0">
              <a:solidFill>
                <a:schemeClr val="tx1"/>
              </a:solidFill>
            </a:endParaRPr>
          </a:p>
          <a:p>
            <a:pPr indent="-914400">
              <a:tabLst>
                <a:tab pos="688975" algn="l"/>
              </a:tabLst>
            </a:pP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ru-RU" sz="2000" dirty="0" smtClean="0">
                <a:solidFill>
                  <a:schemeClr val="tx1"/>
                </a:solidFill>
              </a:rPr>
              <a:t>в</a:t>
            </a:r>
            <a:r>
              <a:rPr lang="en-US" sz="2000" dirty="0" smtClean="0">
                <a:solidFill>
                  <a:schemeClr val="tx1"/>
                </a:solidFill>
              </a:rPr>
              <a:t>)		</a:t>
            </a:r>
            <a:r>
              <a:rPr lang="ru-RU" sz="2000" dirty="0" smtClean="0">
                <a:solidFill>
                  <a:schemeClr val="tx1"/>
                </a:solidFill>
              </a:rPr>
              <a:t>Обучение персонала</a:t>
            </a:r>
            <a:endParaRPr lang="ru-RU" sz="2000" dirty="0">
              <a:solidFill>
                <a:schemeClr val="tx1"/>
              </a:solidFill>
            </a:endParaRPr>
          </a:p>
          <a:p>
            <a:pPr indent="-914400">
              <a:tabLst>
                <a:tab pos="688975" algn="l"/>
              </a:tabLst>
            </a:pPr>
            <a:r>
              <a:rPr lang="ru-RU" sz="2000" dirty="0" smtClean="0">
                <a:solidFill>
                  <a:schemeClr val="tx1"/>
                </a:solidFill>
              </a:rPr>
              <a:t>(г) 	   Нормотворческие </a:t>
            </a:r>
            <a:r>
              <a:rPr lang="ru-RU" sz="2000" dirty="0">
                <a:solidFill>
                  <a:schemeClr val="tx1"/>
                </a:solidFill>
              </a:rPr>
              <a:t>меры </a:t>
            </a:r>
            <a:endParaRPr lang="ru-RU" sz="2000" dirty="0" smtClean="0">
              <a:solidFill>
                <a:schemeClr val="tx1"/>
              </a:solidFill>
            </a:endParaRPr>
          </a:p>
          <a:p>
            <a:pPr>
              <a:tabLst>
                <a:tab pos="688975" algn="l"/>
              </a:tabLst>
            </a:pPr>
            <a:r>
              <a:rPr lang="ru-RU" sz="2000" dirty="0" smtClean="0">
                <a:solidFill>
                  <a:schemeClr val="tx1"/>
                </a:solidFill>
              </a:rPr>
              <a:t>(д)	   Создание инфраструктур</a:t>
            </a:r>
          </a:p>
          <a:p>
            <a:pPr>
              <a:tabLst>
                <a:tab pos="688975" algn="l"/>
              </a:tabLst>
            </a:pPr>
            <a:r>
              <a:rPr lang="ru-RU" sz="2000" dirty="0" smtClean="0">
                <a:solidFill>
                  <a:schemeClr val="tx1"/>
                </a:solidFill>
              </a:rPr>
              <a:t>(е)	   Оборудования </a:t>
            </a:r>
            <a:r>
              <a:rPr lang="ru-RU" sz="2000" dirty="0">
                <a:solidFill>
                  <a:schemeClr val="tx1"/>
                </a:solidFill>
              </a:rPr>
              <a:t>и </a:t>
            </a:r>
            <a:r>
              <a:rPr lang="ru-RU" sz="2000" dirty="0" smtClean="0">
                <a:solidFill>
                  <a:schemeClr val="tx1"/>
                </a:solidFill>
              </a:rPr>
              <a:t>ноу-хау</a:t>
            </a:r>
          </a:p>
          <a:p>
            <a:pPr>
              <a:tabLst>
                <a:tab pos="688975" algn="l"/>
              </a:tabLst>
            </a:pPr>
            <a:r>
              <a:rPr lang="ru-RU" sz="2000" dirty="0" smtClean="0">
                <a:solidFill>
                  <a:schemeClr val="tx1"/>
                </a:solidFill>
              </a:rPr>
              <a:t>(ё)	   Финансовая и техническая помощь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Обращение за международной помощью</a:t>
            </a:r>
            <a:endParaRPr lang="en-US" sz="3600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</a:endParaRPr>
          </a:p>
        </p:txBody>
      </p:sp>
      <p:sp>
        <p:nvSpPr>
          <p:cNvPr id="16387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" name="Diagram 6"/>
          <p:cNvGraphicFramePr/>
          <p:nvPr>
            <p:extLst>
              <p:ext uri="{D42A27DB-BD31-4B8C-83A1-F6EECF244321}">
                <p14:modId xmlns:p14="http://schemas.microsoft.com/office/powerpoint/2010/main" xmlns="" val="2393215550"/>
              </p:ext>
            </p:extLst>
          </p:nvPr>
        </p:nvGraphicFramePr>
        <p:xfrm>
          <a:off x="576189" y="2328366"/>
          <a:ext cx="7968207" cy="3816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>
                <a:ea typeface="ＭＳ Ｐゴシック" pitchFamily="34" charset="-128"/>
              </a:rPr>
              <a:t>Подготовка </a:t>
            </a:r>
            <a:r>
              <a:rPr lang="ru-RU" altLang="fr-FR" sz="3600" dirty="0" smtClean="0">
                <a:ea typeface="ＭＳ Ｐゴシック" pitchFamily="34" charset="-128"/>
              </a:rPr>
              <a:t>заявки о помощи: график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17411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7413" name="Espace réservé du texte 2"/>
          <p:cNvSpPr txBox="1">
            <a:spLocks/>
          </p:cNvSpPr>
          <p:nvPr/>
        </p:nvSpPr>
        <p:spPr bwMode="auto">
          <a:xfrm>
            <a:off x="1654175" y="-96838"/>
            <a:ext cx="6480175" cy="30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altLang="fr-FR" sz="2000" b="0">
              <a:solidFill>
                <a:schemeClr val="tx1"/>
              </a:solidFill>
            </a:endParaRPr>
          </a:p>
        </p:txBody>
      </p:sp>
      <p:graphicFrame>
        <p:nvGraphicFramePr>
          <p:cNvPr id="2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7441294"/>
              </p:ext>
            </p:extLst>
          </p:nvPr>
        </p:nvGraphicFramePr>
        <p:xfrm>
          <a:off x="457200" y="2133600"/>
          <a:ext cx="82296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" name="Rounded Rectangle 22"/>
          <p:cNvSpPr/>
          <p:nvPr/>
        </p:nvSpPr>
        <p:spPr>
          <a:xfrm>
            <a:off x="6659563" y="4292600"/>
            <a:ext cx="2089150" cy="16573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Rounded Rectangle 21"/>
          <p:cNvSpPr/>
          <p:nvPr/>
        </p:nvSpPr>
        <p:spPr>
          <a:xfrm>
            <a:off x="6588125" y="2276475"/>
            <a:ext cx="2160588" cy="13684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9" name="Right Arrow 13"/>
          <p:cNvSpPr/>
          <p:nvPr/>
        </p:nvSpPr>
        <p:spPr>
          <a:xfrm>
            <a:off x="2339975" y="4724400"/>
            <a:ext cx="1152525" cy="433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0" name="Right Arrow 14"/>
          <p:cNvSpPr/>
          <p:nvPr/>
        </p:nvSpPr>
        <p:spPr>
          <a:xfrm>
            <a:off x="5219700" y="2636838"/>
            <a:ext cx="1368425" cy="431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" name="TextBox 16"/>
          <p:cNvSpPr txBox="1">
            <a:spLocks noChangeArrowheads="1"/>
          </p:cNvSpPr>
          <p:nvPr/>
        </p:nvSpPr>
        <p:spPr bwMode="auto">
          <a:xfrm>
            <a:off x="6948488" y="4652963"/>
            <a:ext cx="1655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ru-RU" altLang="fr-FR" sz="1600" b="0" dirty="0" smtClean="0">
                <a:solidFill>
                  <a:schemeClr val="tx1"/>
                </a:solidFill>
                <a:latin typeface="Calibri" pitchFamily="34" charset="0"/>
              </a:rPr>
              <a:t>Решение </a:t>
            </a:r>
            <a:r>
              <a:rPr lang="ru-RU" altLang="fr-FR" sz="1600" b="0" dirty="0" smtClean="0">
                <a:solidFill>
                  <a:schemeClr val="tx1"/>
                </a:solidFill>
                <a:latin typeface="Calibri" pitchFamily="34" charset="0"/>
              </a:rPr>
              <a:t>Президиума как </a:t>
            </a:r>
            <a:r>
              <a:rPr lang="ru-RU" altLang="fr-FR" sz="1600" b="0" dirty="0" smtClean="0">
                <a:solidFill>
                  <a:schemeClr val="tx1"/>
                </a:solidFill>
                <a:latin typeface="Calibri" pitchFamily="34" charset="0"/>
              </a:rPr>
              <a:t>можно скорее</a:t>
            </a:r>
            <a:endParaRPr lang="en-ZA" altLang="fr-FR" sz="1600" b="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" name="Right Arrow 17"/>
          <p:cNvSpPr/>
          <p:nvPr/>
        </p:nvSpPr>
        <p:spPr>
          <a:xfrm>
            <a:off x="5292725" y="4508500"/>
            <a:ext cx="1366838" cy="433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" name="TextBox 19"/>
          <p:cNvSpPr txBox="1">
            <a:spLocks noChangeArrowheads="1"/>
          </p:cNvSpPr>
          <p:nvPr/>
        </p:nvSpPr>
        <p:spPr bwMode="auto">
          <a:xfrm>
            <a:off x="6732588" y="2492375"/>
            <a:ext cx="2016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ru-RU" altLang="fr-FR" sz="1600" b="0" dirty="0" smtClean="0">
                <a:solidFill>
                  <a:schemeClr val="tx1"/>
                </a:solidFill>
                <a:latin typeface="Calibri" pitchFamily="34" charset="0"/>
              </a:rPr>
              <a:t>Решение Комитета в ноябре</a:t>
            </a:r>
            <a:r>
              <a:rPr lang="en-ZA" altLang="fr-FR" sz="1600" b="0" dirty="0" smtClean="0">
                <a:solidFill>
                  <a:schemeClr val="tx1"/>
                </a:solidFill>
                <a:latin typeface="Calibri" pitchFamily="34" charset="0"/>
              </a:rPr>
              <a:t> (</a:t>
            </a:r>
            <a:r>
              <a:rPr lang="ru-RU" altLang="fr-FR" sz="1600" b="0" dirty="0" smtClean="0">
                <a:solidFill>
                  <a:schemeClr val="tx1"/>
                </a:solidFill>
                <a:latin typeface="Calibri" pitchFamily="34" charset="0"/>
              </a:rPr>
              <a:t>год</a:t>
            </a:r>
            <a:r>
              <a:rPr lang="en-ZA" altLang="fr-FR" sz="1600" b="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ZA" altLang="fr-FR" sz="1600" b="0" dirty="0">
                <a:solidFill>
                  <a:schemeClr val="tx1"/>
                </a:solidFill>
                <a:latin typeface="Calibri" pitchFamily="34" charset="0"/>
              </a:rPr>
              <a:t>2)</a:t>
            </a:r>
          </a:p>
        </p:txBody>
      </p:sp>
      <p:sp>
        <p:nvSpPr>
          <p:cNvPr id="34" name="Right Arrow 23"/>
          <p:cNvSpPr/>
          <p:nvPr/>
        </p:nvSpPr>
        <p:spPr>
          <a:xfrm rot="1260000">
            <a:off x="2287588" y="3706813"/>
            <a:ext cx="1381125" cy="4079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ight Arrow 24"/>
          <p:cNvSpPr/>
          <p:nvPr/>
        </p:nvSpPr>
        <p:spPr>
          <a:xfrm>
            <a:off x="2339975" y="2636838"/>
            <a:ext cx="1079500" cy="431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984885"/>
          </a:xfrm>
        </p:spPr>
        <p:txBody>
          <a:bodyPr/>
          <a:lstStyle/>
          <a:p>
            <a:r>
              <a:rPr lang="ru-RU" dirty="0"/>
              <a:t>Критерии предоставления международной помощи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2825" y="2016125"/>
            <a:ext cx="6480175" cy="4493538"/>
          </a:xfrm>
        </p:spPr>
        <p:txBody>
          <a:bodyPr/>
          <a:lstStyle/>
          <a:p>
            <a:pPr marL="0" lvl="0" indent="0">
              <a:buClr>
                <a:prstClr val="black"/>
              </a:buClr>
              <a:buNone/>
            </a:pPr>
            <a:r>
              <a:rPr lang="ru-RU" b="0" dirty="0">
                <a:solidFill>
                  <a:prstClr val="black"/>
                </a:solidFill>
              </a:rPr>
              <a:t>Комитет будет основывать свои решения на предоставлении помощи по</a:t>
            </a:r>
            <a:r>
              <a:rPr lang="en-US" b="0" dirty="0" smtClean="0">
                <a:solidFill>
                  <a:prstClr val="black"/>
                </a:solidFill>
              </a:rPr>
              <a:t>:</a:t>
            </a:r>
            <a:endParaRPr lang="en-GB" b="0" dirty="0">
              <a:solidFill>
                <a:prstClr val="black"/>
              </a:solidFill>
            </a:endParaRPr>
          </a:p>
          <a:p>
            <a:pPr lvl="0">
              <a:buClr>
                <a:prstClr val="black"/>
              </a:buClr>
            </a:pPr>
            <a:r>
              <a:rPr lang="en-GB" b="0" dirty="0" smtClean="0">
                <a:solidFill>
                  <a:prstClr val="black"/>
                </a:solidFill>
              </a:rPr>
              <a:t>O</a:t>
            </a:r>
            <a:r>
              <a:rPr lang="ru-RU" b="0" dirty="0" smtClean="0">
                <a:solidFill>
                  <a:prstClr val="black"/>
                </a:solidFill>
              </a:rPr>
              <a:t>Р</a:t>
            </a:r>
            <a:r>
              <a:rPr lang="en-GB" b="0" dirty="0" smtClean="0">
                <a:solidFill>
                  <a:prstClr val="black"/>
                </a:solidFill>
              </a:rPr>
              <a:t> </a:t>
            </a:r>
            <a:r>
              <a:rPr lang="en-GB" b="0" dirty="0">
                <a:solidFill>
                  <a:prstClr val="black"/>
                </a:solidFill>
              </a:rPr>
              <a:t>12 </a:t>
            </a:r>
            <a:r>
              <a:rPr lang="en-GB" b="0" dirty="0" smtClean="0">
                <a:solidFill>
                  <a:prstClr val="black"/>
                </a:solidFill>
              </a:rPr>
              <a:t>– </a:t>
            </a:r>
            <a:r>
              <a:rPr lang="ru-RU" b="0" dirty="0" smtClean="0">
                <a:solidFill>
                  <a:prstClr val="black"/>
                </a:solidFill>
              </a:rPr>
              <a:t>критерии </a:t>
            </a:r>
            <a:r>
              <a:rPr lang="en-GB" b="0" dirty="0" smtClean="0">
                <a:solidFill>
                  <a:prstClr val="black"/>
                </a:solidFill>
              </a:rPr>
              <a:t>A.1 </a:t>
            </a:r>
            <a:r>
              <a:rPr lang="ru-RU" b="0" dirty="0" smtClean="0">
                <a:solidFill>
                  <a:prstClr val="black"/>
                </a:solidFill>
              </a:rPr>
              <a:t>через</a:t>
            </a:r>
            <a:r>
              <a:rPr lang="en-GB" b="0" dirty="0" smtClean="0">
                <a:solidFill>
                  <a:prstClr val="black"/>
                </a:solidFill>
              </a:rPr>
              <a:t> </a:t>
            </a:r>
            <a:r>
              <a:rPr lang="en-GB" b="0" dirty="0">
                <a:solidFill>
                  <a:prstClr val="black"/>
                </a:solidFill>
              </a:rPr>
              <a:t>A.7</a:t>
            </a:r>
          </a:p>
          <a:p>
            <a:pPr lvl="0">
              <a:buClr>
                <a:prstClr val="black"/>
              </a:buClr>
            </a:pPr>
            <a:r>
              <a:rPr lang="en-GB" b="0" dirty="0" smtClean="0">
                <a:solidFill>
                  <a:prstClr val="black"/>
                </a:solidFill>
              </a:rPr>
              <a:t>O</a:t>
            </a:r>
            <a:r>
              <a:rPr lang="ru-RU" b="0" dirty="0" smtClean="0">
                <a:solidFill>
                  <a:prstClr val="black"/>
                </a:solidFill>
              </a:rPr>
              <a:t>Р</a:t>
            </a:r>
            <a:r>
              <a:rPr lang="en-GB" b="0" dirty="0" smtClean="0">
                <a:solidFill>
                  <a:prstClr val="black"/>
                </a:solidFill>
              </a:rPr>
              <a:t> </a:t>
            </a:r>
            <a:r>
              <a:rPr lang="en-GB" b="0" dirty="0">
                <a:solidFill>
                  <a:prstClr val="black"/>
                </a:solidFill>
              </a:rPr>
              <a:t>10 - </a:t>
            </a:r>
            <a:r>
              <a:rPr lang="ru-RU" b="0" dirty="0">
                <a:solidFill>
                  <a:prstClr val="black"/>
                </a:solidFill>
              </a:rPr>
              <a:t>Дополнительные соображения</a:t>
            </a:r>
            <a:endParaRPr lang="en-GB" b="0" dirty="0">
              <a:solidFill>
                <a:prstClr val="black"/>
              </a:solidFill>
            </a:endParaRPr>
          </a:p>
          <a:p>
            <a:pPr marL="0" lvl="0" indent="0">
              <a:buClr>
                <a:prstClr val="black"/>
              </a:buClr>
              <a:buNone/>
            </a:pPr>
            <a:r>
              <a:rPr lang="ru-RU" b="0" dirty="0">
                <a:solidFill>
                  <a:prstClr val="black"/>
                </a:solidFill>
              </a:rPr>
              <a:t>Комитет может придать больший вес определенным критериям или соображениям и </a:t>
            </a:r>
            <a:r>
              <a:rPr lang="ru-RU" b="0" dirty="0" smtClean="0">
                <a:solidFill>
                  <a:prstClr val="black"/>
                </a:solidFill>
              </a:rPr>
              <a:t>меньший вес </a:t>
            </a:r>
            <a:r>
              <a:rPr lang="ru-RU" b="0" dirty="0">
                <a:solidFill>
                  <a:prstClr val="black"/>
                </a:solidFill>
              </a:rPr>
              <a:t>для других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984493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984885"/>
          </a:xfrm>
        </p:spPr>
        <p:txBody>
          <a:bodyPr/>
          <a:lstStyle/>
          <a:p>
            <a:r>
              <a:rPr lang="ru-RU" dirty="0"/>
              <a:t>Критерии предоставления международной помощи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2824" y="1746833"/>
            <a:ext cx="6480175" cy="4789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15900" indent="-215900" algn="l" defTabSz="457200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•"/>
              <a:defRPr sz="2800" b="1" kern="1200">
                <a:solidFill>
                  <a:srgbClr val="07DEDB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215900" indent="-215900" algn="l" defTabSz="457200" rtl="0" eaLnBrk="0" fontAlgn="base" hangingPunct="0">
              <a:spcBef>
                <a:spcPts val="12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200"/>
              </a:spcBef>
              <a:spcAft>
                <a:spcPct val="0"/>
              </a:spcAft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466725" indent="-215900" algn="l" defTabSz="457200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466725" indent="1362075" algn="l" defTabSz="457200" rtl="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 kern="1200">
                <a:solidFill>
                  <a:srgbClr val="07DEDB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0" dirty="0" smtClean="0">
                <a:solidFill>
                  <a:schemeClr val="tx1"/>
                </a:solidFill>
              </a:rPr>
              <a:t>O</a:t>
            </a:r>
            <a:r>
              <a:rPr lang="ru-RU" b="0" dirty="0" smtClean="0">
                <a:solidFill>
                  <a:schemeClr val="tx1"/>
                </a:solidFill>
              </a:rPr>
              <a:t>Р</a:t>
            </a:r>
            <a:r>
              <a:rPr lang="en-US" b="0" dirty="0" smtClean="0">
                <a:solidFill>
                  <a:schemeClr val="tx1"/>
                </a:solidFill>
              </a:rPr>
              <a:t> 12 - </a:t>
            </a:r>
            <a:r>
              <a:rPr lang="ru-RU" b="0" dirty="0" smtClean="0">
                <a:solidFill>
                  <a:schemeClr val="tx1"/>
                </a:solidFill>
              </a:rPr>
              <a:t>критерия</a:t>
            </a:r>
            <a:endParaRPr lang="en-GB" b="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r>
              <a:rPr lang="en-GB" sz="2400" b="0" dirty="0" smtClean="0">
                <a:solidFill>
                  <a:schemeClr val="tx1"/>
                </a:solidFill>
              </a:rPr>
              <a:t>A.1	</a:t>
            </a:r>
            <a:r>
              <a:rPr lang="ru-RU" sz="2400" b="0" dirty="0" smtClean="0">
                <a:solidFill>
                  <a:schemeClr val="tx1"/>
                </a:solidFill>
              </a:rPr>
              <a:t>Участие сообщества</a:t>
            </a:r>
            <a:endParaRPr lang="en-GB" sz="24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400" b="0" dirty="0" smtClean="0">
                <a:solidFill>
                  <a:schemeClr val="tx1"/>
                </a:solidFill>
              </a:rPr>
              <a:t>A.2	</a:t>
            </a:r>
            <a:r>
              <a:rPr lang="ru-RU" sz="2400" b="0" dirty="0" smtClean="0">
                <a:solidFill>
                  <a:schemeClr val="tx1"/>
                </a:solidFill>
              </a:rPr>
              <a:t>Объем обоснован</a:t>
            </a:r>
            <a:endParaRPr lang="en-GB" sz="24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400" b="0" dirty="0" smtClean="0">
                <a:solidFill>
                  <a:schemeClr val="tx1"/>
                </a:solidFill>
              </a:rPr>
              <a:t>A.3	</a:t>
            </a:r>
            <a:r>
              <a:rPr lang="ru-RU" sz="2400" b="0" dirty="0" smtClean="0">
                <a:solidFill>
                  <a:schemeClr val="tx1"/>
                </a:solidFill>
              </a:rPr>
              <a:t>Мероприятия хорошо продуманы и осуществимы</a:t>
            </a:r>
            <a:endParaRPr lang="ru-RU" sz="24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400" b="0" dirty="0" smtClean="0">
                <a:solidFill>
                  <a:schemeClr val="tx1"/>
                </a:solidFill>
              </a:rPr>
              <a:t>A.4	</a:t>
            </a:r>
            <a:r>
              <a:rPr lang="ru-RU" sz="2400" b="0" dirty="0" smtClean="0">
                <a:solidFill>
                  <a:schemeClr val="tx1"/>
                </a:solidFill>
              </a:rPr>
              <a:t>Долгосрочные результаты</a:t>
            </a:r>
            <a:endParaRPr lang="en-GB" sz="24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400" b="0" dirty="0" smtClean="0">
                <a:solidFill>
                  <a:schemeClr val="tx1"/>
                </a:solidFill>
              </a:rPr>
              <a:t>A.5	</a:t>
            </a:r>
            <a:r>
              <a:rPr lang="ru-RU" sz="2400" b="0" dirty="0" smtClean="0">
                <a:solidFill>
                  <a:schemeClr val="tx1"/>
                </a:solidFill>
              </a:rPr>
              <a:t>Участие страны в покрытии части расходов</a:t>
            </a:r>
          </a:p>
          <a:p>
            <a:pPr marL="0" indent="0">
              <a:buNone/>
            </a:pPr>
            <a:r>
              <a:rPr lang="ru-RU" sz="2400" b="0" dirty="0" smtClean="0">
                <a:solidFill>
                  <a:schemeClr val="tx1"/>
                </a:solidFill>
              </a:rPr>
              <a:t>А</a:t>
            </a:r>
            <a:r>
              <a:rPr lang="en-GB" sz="2400" b="0" dirty="0" smtClean="0">
                <a:solidFill>
                  <a:schemeClr val="tx1"/>
                </a:solidFill>
              </a:rPr>
              <a:t>.6</a:t>
            </a:r>
            <a:r>
              <a:rPr lang="en-GB" sz="2400" b="0" dirty="0" smtClean="0">
                <a:solidFill>
                  <a:schemeClr val="tx1"/>
                </a:solidFill>
              </a:rPr>
              <a:t>	</a:t>
            </a:r>
            <a:r>
              <a:rPr lang="ru-RU" sz="2400" b="0" dirty="0" smtClean="0">
                <a:solidFill>
                  <a:schemeClr val="tx1"/>
                </a:solidFill>
              </a:rPr>
              <a:t>Укрепление</a:t>
            </a:r>
            <a:r>
              <a:rPr lang="ru-RU" sz="2400" b="0" dirty="0" smtClean="0">
                <a:solidFill>
                  <a:schemeClr val="tx1"/>
                </a:solidFill>
              </a:rPr>
              <a:t> </a:t>
            </a:r>
            <a:r>
              <a:rPr lang="ru-RU" sz="2400" b="0" dirty="0" smtClean="0">
                <a:solidFill>
                  <a:schemeClr val="tx1"/>
                </a:solidFill>
              </a:rPr>
              <a:t>потенциала</a:t>
            </a:r>
          </a:p>
          <a:p>
            <a:pPr marL="0" indent="0">
              <a:buNone/>
            </a:pPr>
            <a:r>
              <a:rPr lang="en-GB" sz="2400" b="0" dirty="0" smtClean="0">
                <a:solidFill>
                  <a:schemeClr val="tx1"/>
                </a:solidFill>
              </a:rPr>
              <a:t>A.7	</a:t>
            </a:r>
            <a:r>
              <a:rPr lang="ru-RU" sz="2400" b="0" dirty="0">
                <a:solidFill>
                  <a:schemeClr val="tx1"/>
                </a:solidFill>
              </a:rPr>
              <a:t>Предыдущая помощь, осуществленная в соответствии с правилами </a:t>
            </a:r>
            <a:endParaRPr lang="en-GB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6477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984885"/>
          </a:xfrm>
        </p:spPr>
        <p:txBody>
          <a:bodyPr/>
          <a:lstStyle/>
          <a:p>
            <a:r>
              <a:rPr lang="ru-RU" dirty="0"/>
              <a:t>Критерии предоставления международной помощи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2825" y="2016124"/>
            <a:ext cx="6480175" cy="4016685"/>
          </a:xfrm>
          <a:prstGeom prst="rect">
            <a:avLst/>
          </a:prstGeom>
        </p:spPr>
        <p:txBody>
          <a:bodyPr/>
          <a:lstStyle>
            <a:lvl1pPr marL="215900" indent="-215900" algn="l" defTabSz="457200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•"/>
              <a:defRPr sz="2800" b="1" kern="1200">
                <a:solidFill>
                  <a:srgbClr val="07DEDB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215900" indent="-215900" algn="l" defTabSz="457200" rtl="0" eaLnBrk="0" fontAlgn="base" hangingPunct="0">
              <a:spcBef>
                <a:spcPts val="12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200"/>
              </a:spcBef>
              <a:spcAft>
                <a:spcPct val="0"/>
              </a:spcAft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466725" indent="-215900" algn="l" defTabSz="457200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466725" indent="1362075" algn="l" defTabSz="457200" rtl="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 kern="1200">
                <a:solidFill>
                  <a:srgbClr val="07DEDB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0" dirty="0" smtClean="0">
                <a:solidFill>
                  <a:schemeClr val="tx1"/>
                </a:solidFill>
              </a:rPr>
              <a:t>O</a:t>
            </a:r>
            <a:r>
              <a:rPr lang="ru-RU" b="0" dirty="0" smtClean="0">
                <a:solidFill>
                  <a:schemeClr val="tx1"/>
                </a:solidFill>
              </a:rPr>
              <a:t>Р</a:t>
            </a:r>
            <a:r>
              <a:rPr lang="en-US" b="0" dirty="0" smtClean="0">
                <a:solidFill>
                  <a:schemeClr val="tx1"/>
                </a:solidFill>
              </a:rPr>
              <a:t> 10 - </a:t>
            </a:r>
            <a:r>
              <a:rPr lang="ru-RU" sz="2400" b="0" dirty="0">
                <a:solidFill>
                  <a:schemeClr val="tx1"/>
                </a:solidFill>
              </a:rPr>
              <a:t>Дополнительные соображения</a:t>
            </a:r>
            <a:endParaRPr lang="en-GB" b="0" dirty="0" smtClean="0">
              <a:solidFill>
                <a:schemeClr val="tx1"/>
              </a:solidFill>
            </a:endParaRPr>
          </a:p>
          <a:p>
            <a:r>
              <a:rPr lang="ru-RU" sz="2400" b="0" dirty="0">
                <a:solidFill>
                  <a:schemeClr val="tx1"/>
                </a:solidFill>
              </a:rPr>
              <a:t>Приоритет сохранения справедливого географического </a:t>
            </a:r>
            <a:r>
              <a:rPr lang="ru-RU" sz="2400" b="0" dirty="0" smtClean="0">
                <a:solidFill>
                  <a:schemeClr val="tx1"/>
                </a:solidFill>
              </a:rPr>
              <a:t>распределения</a:t>
            </a:r>
          </a:p>
          <a:p>
            <a:r>
              <a:rPr lang="ru-RU" sz="2400" b="0" dirty="0">
                <a:solidFill>
                  <a:schemeClr val="tx1"/>
                </a:solidFill>
              </a:rPr>
              <a:t>Приоритет для развивающихся </a:t>
            </a:r>
            <a:r>
              <a:rPr lang="ru-RU" sz="2400" b="0" dirty="0" smtClean="0">
                <a:solidFill>
                  <a:schemeClr val="tx1"/>
                </a:solidFill>
              </a:rPr>
              <a:t>стран</a:t>
            </a:r>
          </a:p>
          <a:p>
            <a:r>
              <a:rPr lang="ru-RU" sz="2400" b="0" dirty="0" smtClean="0">
                <a:solidFill>
                  <a:schemeClr val="tx1"/>
                </a:solidFill>
              </a:rPr>
              <a:t>Поддерживает </a:t>
            </a:r>
            <a:r>
              <a:rPr lang="ru-RU" sz="2400" b="0" dirty="0" smtClean="0">
                <a:solidFill>
                  <a:schemeClr val="tx1"/>
                </a:solidFill>
              </a:rPr>
              <a:t>ли заявка международное </a:t>
            </a:r>
            <a:r>
              <a:rPr lang="ru-RU" sz="2400" b="0" dirty="0">
                <a:solidFill>
                  <a:schemeClr val="tx1"/>
                </a:solidFill>
              </a:rPr>
              <a:t>сотрудничество</a:t>
            </a:r>
            <a:r>
              <a:rPr lang="ru-RU" sz="2400" b="0" dirty="0" smtClean="0">
                <a:solidFill>
                  <a:schemeClr val="tx1"/>
                </a:solidFill>
              </a:rPr>
              <a:t>?</a:t>
            </a:r>
          </a:p>
          <a:p>
            <a:r>
              <a:rPr lang="ru-RU" sz="2400" b="0" dirty="0">
                <a:solidFill>
                  <a:schemeClr val="tx1"/>
                </a:solidFill>
              </a:rPr>
              <a:t>Будет ли помощь </a:t>
            </a:r>
            <a:r>
              <a:rPr lang="ru-RU" sz="2400" b="0" dirty="0" smtClean="0">
                <a:solidFill>
                  <a:schemeClr val="tx1"/>
                </a:solidFill>
              </a:rPr>
              <a:t>содействовать повышению эффективности, </a:t>
            </a:r>
            <a:r>
              <a:rPr lang="ru-RU" sz="2400" b="0" dirty="0">
                <a:solidFill>
                  <a:schemeClr val="tx1"/>
                </a:solidFill>
              </a:rPr>
              <a:t>стимулируя другие взносы?</a:t>
            </a:r>
            <a:endParaRPr lang="en-GB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7687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Unesc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DEDB"/>
      </a:accent1>
      <a:accent2>
        <a:srgbClr val="00D213"/>
      </a:accent2>
      <a:accent3>
        <a:srgbClr val="FF0000"/>
      </a:accent3>
      <a:accent4>
        <a:srgbClr val="FFFF00"/>
      </a:accent4>
      <a:accent5>
        <a:srgbClr val="07DEDB"/>
      </a:accent5>
      <a:accent6>
        <a:srgbClr val="00D213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5805</TotalTime>
  <Words>773</Words>
  <Application>Microsoft Office PowerPoint</Application>
  <PresentationFormat>Экран (4:3)</PresentationFormat>
  <Paragraphs>146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Thème Office</vt:lpstr>
      <vt:lpstr>Международная помощь   </vt:lpstr>
      <vt:lpstr>Фонд нематериального культурного наследия</vt:lpstr>
      <vt:lpstr>Цели международной помощи</vt:lpstr>
      <vt:lpstr>Формы международной помощи</vt:lpstr>
      <vt:lpstr>Обращение за международной помощью</vt:lpstr>
      <vt:lpstr>Подготовка заявки о помощи: график</vt:lpstr>
      <vt:lpstr>Критерии предоставления международной помощи</vt:lpstr>
      <vt:lpstr>Критерии предоставления международной помощи</vt:lpstr>
      <vt:lpstr>Критерии предоставления международной помощи</vt:lpstr>
      <vt:lpstr>Подготовительная помощь</vt:lpstr>
      <vt:lpstr>Механизмы поддержки использования механизма МП</vt:lpstr>
      <vt:lpstr>МП– основные цифры</vt:lpstr>
      <vt:lpstr>МП материалы (пока только на англ.)</vt:lpstr>
      <vt:lpstr>МП материалы </vt:lpstr>
      <vt:lpstr>МП материалы</vt:lpstr>
      <vt:lpstr>МП материалы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Prйsentation PowerPoint</dc:title>
  <dc:creator>**** ****</dc:creator>
  <cp:lastModifiedBy>Deafult User</cp:lastModifiedBy>
  <cp:revision>134</cp:revision>
  <cp:lastPrinted>2017-06-23T02:30:50Z</cp:lastPrinted>
  <dcterms:created xsi:type="dcterms:W3CDTF">2013-09-28T11:37:18Z</dcterms:created>
  <dcterms:modified xsi:type="dcterms:W3CDTF">2017-06-23T02:53:03Z</dcterms:modified>
</cp:coreProperties>
</file>