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7" r:id="rId2"/>
    <p:sldId id="262" r:id="rId3"/>
    <p:sldId id="266" r:id="rId4"/>
    <p:sldId id="268" r:id="rId5"/>
    <p:sldId id="269" r:id="rId6"/>
    <p:sldId id="292" r:id="rId7"/>
    <p:sldId id="303" r:id="rId8"/>
    <p:sldId id="304" r:id="rId9"/>
    <p:sldId id="305" r:id="rId10"/>
    <p:sldId id="306" r:id="rId11"/>
    <p:sldId id="270" r:id="rId12"/>
    <p:sldId id="275" r:id="rId13"/>
    <p:sldId id="293" r:id="rId14"/>
    <p:sldId id="294" r:id="rId15"/>
    <p:sldId id="295" r:id="rId16"/>
    <p:sldId id="297" r:id="rId17"/>
    <p:sldId id="307" r:id="rId18"/>
    <p:sldId id="308" r:id="rId19"/>
  </p:sldIdLst>
  <p:sldSz cx="9144000" cy="6858000" type="screen4x3"/>
  <p:notesSz cx="6858000" cy="9144000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15">
          <p15:clr>
            <a:srgbClr val="A4A3A4"/>
          </p15:clr>
        </p15:guide>
        <p15:guide id="2" orient="horz" pos="1200">
          <p15:clr>
            <a:srgbClr val="A4A3A4"/>
          </p15:clr>
        </p15:guide>
        <p15:guide id="3" orient="horz" pos="2160">
          <p15:clr>
            <a:srgbClr val="A4A3A4"/>
          </p15:clr>
        </p15:guide>
        <p15:guide id="4" pos="1437">
          <p15:clr>
            <a:srgbClr val="A4A3A4"/>
          </p15:clr>
        </p15:guide>
        <p15:guide id="5" pos="2419">
          <p15:clr>
            <a:srgbClr val="A4A3A4"/>
          </p15:clr>
        </p15:guide>
        <p15:guide id="6" pos="5515">
          <p15:clr>
            <a:srgbClr val="A4A3A4"/>
          </p15:clr>
        </p15:guide>
        <p15:guide id="7" pos="1310">
          <p15:clr>
            <a:srgbClr val="A4A3A4"/>
          </p15:clr>
        </p15:guide>
        <p15:guide id="8" pos="25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E3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1386" y="72"/>
      </p:cViewPr>
      <p:guideLst>
        <p:guide orient="horz" pos="715"/>
        <p:guide orient="horz" pos="1200"/>
        <p:guide orient="horz" pos="2160"/>
        <p:guide pos="1437"/>
        <p:guide pos="2419"/>
        <p:guide pos="5515"/>
        <p:guide pos="1310"/>
        <p:guide pos="25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ea typeface="ＭＳ Ｐゴシック" charset="-128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FD4763C-091F-4FAD-9752-631AAB9A2C92}" type="datetime1">
              <a:rPr lang="fr-FR" altLang="fr-FR"/>
              <a:pPr>
                <a:defRPr/>
              </a:pPr>
              <a:t>20/06/2017</a:t>
            </a:fld>
            <a:endParaRPr lang="fr-FR" alt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ea typeface="ＭＳ Ｐゴシック" charset="-128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F90516C7-127E-4234-8005-BE96BAEB5B13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66465848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ea typeface="ＭＳ Ｐゴシック" charset="-128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1772B165-B2C9-4E9D-A231-68E4A2B76960}" type="datetime1">
              <a:rPr lang="fr-FR" altLang="fr-FR"/>
              <a:pPr>
                <a:defRPr/>
              </a:pPr>
              <a:t>20/06/2017</a:t>
            </a:fld>
            <a:endParaRPr lang="fr-FR" alt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alt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 smtClean="0"/>
              <a:t>Cliquez pour modifier les styles du texte du masque</a:t>
            </a:r>
          </a:p>
          <a:p>
            <a:pPr lvl="1"/>
            <a:r>
              <a:rPr lang="fr-FR" altLang="fr-FR" noProof="0" smtClean="0"/>
              <a:t>Deuxième niveau</a:t>
            </a:r>
          </a:p>
          <a:p>
            <a:pPr lvl="2"/>
            <a:r>
              <a:rPr lang="fr-FR" altLang="fr-FR" noProof="0" smtClean="0"/>
              <a:t>Troisième niveau</a:t>
            </a:r>
          </a:p>
          <a:p>
            <a:pPr lvl="3"/>
            <a:r>
              <a:rPr lang="fr-FR" altLang="fr-FR" noProof="0" smtClean="0"/>
              <a:t>Quatrième niveau</a:t>
            </a:r>
          </a:p>
          <a:p>
            <a:pPr lvl="4"/>
            <a:r>
              <a:rPr lang="fr-FR" alt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ea typeface="ＭＳ Ｐゴシック" charset="-128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AAC0B4F4-5551-42C3-8681-F3CFFE203E73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66619527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r-HR" altLang="ru-RU" smtClean="0"/>
          </a:p>
        </p:txBody>
      </p:sp>
    </p:spTree>
    <p:extLst>
      <p:ext uri="{BB962C8B-B14F-4D97-AF65-F5344CB8AC3E}">
        <p14:creationId xmlns:p14="http://schemas.microsoft.com/office/powerpoint/2010/main" val="40586828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r-HR" altLang="ru-RU" smtClean="0"/>
          </a:p>
        </p:txBody>
      </p:sp>
    </p:spTree>
    <p:extLst>
      <p:ext uri="{BB962C8B-B14F-4D97-AF65-F5344CB8AC3E}">
        <p14:creationId xmlns:p14="http://schemas.microsoft.com/office/powerpoint/2010/main" val="10496811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4"/>
          <p:cNvSpPr/>
          <p:nvPr userDrawn="1"/>
        </p:nvSpPr>
        <p:spPr>
          <a:xfrm>
            <a:off x="0" y="0"/>
            <a:ext cx="6477000" cy="68627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fr-FR" sz="1800" smtClean="0">
              <a:solidFill>
                <a:srgbClr val="FFF10B"/>
              </a:solidFill>
            </a:endParaRPr>
          </a:p>
        </p:txBody>
      </p:sp>
      <p:cxnSp>
        <p:nvCxnSpPr>
          <p:cNvPr id="7" name="Straight Connector 9"/>
          <p:cNvCxnSpPr/>
          <p:nvPr userDrawn="1"/>
        </p:nvCxnSpPr>
        <p:spPr>
          <a:xfrm>
            <a:off x="381000" y="1371600"/>
            <a:ext cx="5715000" cy="1588"/>
          </a:xfrm>
          <a:prstGeom prst="line">
            <a:avLst/>
          </a:prstGeom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81000" y="1692000"/>
            <a:ext cx="5715000" cy="1169551"/>
          </a:xfrm>
        </p:spPr>
        <p:txBody>
          <a:bodyPr/>
          <a:lstStyle>
            <a:lvl1pPr algn="l">
              <a:defRPr sz="3800" b="1"/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81000" y="4212000"/>
            <a:ext cx="5715000" cy="1665272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Cliquez pour modifier le style des sous-titres du masque</a:t>
            </a:r>
            <a:endParaRPr lang="fr-FR" dirty="0"/>
          </a:p>
        </p:txBody>
      </p:sp>
      <p:sp>
        <p:nvSpPr>
          <p:cNvPr id="9" name="Espace réservé pour une image  10"/>
          <p:cNvSpPr>
            <a:spLocks noGrp="1"/>
          </p:cNvSpPr>
          <p:nvPr>
            <p:ph type="pic" sz="quarter" idx="10"/>
          </p:nvPr>
        </p:nvSpPr>
        <p:spPr>
          <a:xfrm>
            <a:off x="6478200" y="0"/>
            <a:ext cx="2667600" cy="6858000"/>
          </a:xfrm>
        </p:spPr>
        <p:txBody>
          <a:bodyPr rtlCol="0"/>
          <a:lstStyle/>
          <a:p>
            <a:pPr lvl="0"/>
            <a:endParaRPr lang="fr-FR" noProof="0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445" y="276224"/>
            <a:ext cx="1786205" cy="1096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8827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© All Rights Reserved: UNESCO/ ICH</a:t>
            </a:r>
          </a:p>
        </p:txBody>
      </p:sp>
    </p:spTree>
    <p:extLst>
      <p:ext uri="{BB962C8B-B14F-4D97-AF65-F5344CB8AC3E}">
        <p14:creationId xmlns:p14="http://schemas.microsoft.com/office/powerpoint/2010/main" val="1384281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8"/>
          <p:cNvCxnSpPr/>
          <p:nvPr userDrawn="1"/>
        </p:nvCxnSpPr>
        <p:spPr>
          <a:xfrm>
            <a:off x="2286000" y="228600"/>
            <a:ext cx="6477000" cy="1588"/>
          </a:xfrm>
          <a:prstGeom prst="line">
            <a:avLst/>
          </a:prstGeom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13"/>
          <p:cNvCxnSpPr/>
          <p:nvPr userDrawn="1"/>
        </p:nvCxnSpPr>
        <p:spPr>
          <a:xfrm flipV="1">
            <a:off x="406400" y="228600"/>
            <a:ext cx="1676400" cy="0"/>
          </a:xfrm>
          <a:prstGeom prst="line">
            <a:avLst/>
          </a:prstGeom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5998" y="375262"/>
            <a:ext cx="6476999" cy="1846659"/>
          </a:xfrm>
        </p:spPr>
        <p:txBody>
          <a:bodyPr/>
          <a:lstStyle>
            <a:lvl1pPr algn="l">
              <a:defRPr sz="6000" b="1" cap="none"/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2824" y="2427807"/>
            <a:ext cx="6480173" cy="1118255"/>
          </a:xfrm>
        </p:spPr>
        <p:txBody>
          <a:bodyPr/>
          <a:lstStyle>
            <a:lvl1pPr marL="0" indent="0">
              <a:buNone/>
              <a:defRPr sz="4000" b="0">
                <a:solidFill>
                  <a:srgbClr val="00000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6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© All Rights Reserved: UNESCO/ ICH</a:t>
            </a:r>
          </a:p>
        </p:txBody>
      </p:sp>
    </p:spTree>
    <p:extLst>
      <p:ext uri="{BB962C8B-B14F-4D97-AF65-F5344CB8AC3E}">
        <p14:creationId xmlns:p14="http://schemas.microsoft.com/office/powerpoint/2010/main" val="871717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600000" y="1836000"/>
            <a:ext cx="5162998" cy="4217600"/>
          </a:xfrm>
        </p:spPr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4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9" name="Espace réservé pour une image  8"/>
          <p:cNvSpPr>
            <a:spLocks noGrp="1"/>
          </p:cNvSpPr>
          <p:nvPr>
            <p:ph type="pic" sz="quarter" idx="10"/>
          </p:nvPr>
        </p:nvSpPr>
        <p:spPr>
          <a:xfrm>
            <a:off x="416560" y="1908000"/>
            <a:ext cx="2880000" cy="3672206"/>
          </a:xfrm>
        </p:spPr>
        <p:txBody>
          <a:bodyPr rtlCol="0"/>
          <a:lstStyle/>
          <a:p>
            <a:pPr lvl="0"/>
            <a:endParaRPr lang="fr-FR" noProof="0" dirty="0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11"/>
          </p:nvPr>
        </p:nvSpPr>
        <p:spPr>
          <a:xfrm>
            <a:off x="416560" y="5647094"/>
            <a:ext cx="2879725" cy="234000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800" b="0">
                <a:solidFill>
                  <a:schemeClr val="tx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800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800">
                <a:solidFill>
                  <a:schemeClr val="tx1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800">
                <a:solidFill>
                  <a:schemeClr val="tx1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80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6" name="Espace réservé du pied de page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© All Rights Reserved: UNESCO/ ICH</a:t>
            </a:r>
          </a:p>
        </p:txBody>
      </p:sp>
    </p:spTree>
    <p:extLst>
      <p:ext uri="{BB962C8B-B14F-4D97-AF65-F5344CB8AC3E}">
        <p14:creationId xmlns:p14="http://schemas.microsoft.com/office/powerpoint/2010/main" val="3951897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11" name="Espace réservé pour une image  10"/>
          <p:cNvSpPr>
            <a:spLocks noGrp="1"/>
          </p:cNvSpPr>
          <p:nvPr>
            <p:ph type="pic" sz="quarter" idx="10"/>
          </p:nvPr>
        </p:nvSpPr>
        <p:spPr>
          <a:xfrm>
            <a:off x="2282825" y="1908001"/>
            <a:ext cx="6480175" cy="4248960"/>
          </a:xfrm>
        </p:spPr>
        <p:txBody>
          <a:bodyPr rtlCol="0"/>
          <a:lstStyle/>
          <a:p>
            <a:pPr lvl="0"/>
            <a:endParaRPr lang="fr-FR" noProof="0" dirty="0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11"/>
          </p:nvPr>
        </p:nvSpPr>
        <p:spPr>
          <a:xfrm>
            <a:off x="2282825" y="6156325"/>
            <a:ext cx="6480175" cy="234000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800" b="0">
                <a:solidFill>
                  <a:srgbClr val="000000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800">
                <a:solidFill>
                  <a:srgbClr val="000000"/>
                </a:solidFill>
              </a:defRPr>
            </a:lvl2pPr>
            <a:lvl3pPr marL="0">
              <a:lnSpc>
                <a:spcPct val="100000"/>
              </a:lnSpc>
              <a:spcBef>
                <a:spcPts val="0"/>
              </a:spcBef>
              <a:buFontTx/>
              <a:buNone/>
              <a:defRPr sz="800">
                <a:solidFill>
                  <a:srgbClr val="000000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800">
                <a:solidFill>
                  <a:srgbClr val="000000"/>
                </a:solidFill>
              </a:defRPr>
            </a:lvl4pPr>
            <a:lvl5pPr marL="0">
              <a:lnSpc>
                <a:spcPct val="100000"/>
              </a:lnSpc>
              <a:spcBef>
                <a:spcPts val="0"/>
              </a:spcBef>
              <a:buFontTx/>
              <a:buNone/>
              <a:defRPr sz="800">
                <a:solidFill>
                  <a:srgbClr val="000000"/>
                </a:solidFill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5" name="Espace réservé du pied de page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© All Rights Reserved: UNESCO/ ICH</a:t>
            </a:r>
          </a:p>
        </p:txBody>
      </p:sp>
    </p:spTree>
    <p:extLst>
      <p:ext uri="{BB962C8B-B14F-4D97-AF65-F5344CB8AC3E}">
        <p14:creationId xmlns:p14="http://schemas.microsoft.com/office/powerpoint/2010/main" val="3477799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© All Rights Reserved: UNESCO/ ICH</a:t>
            </a:r>
          </a:p>
        </p:txBody>
      </p:sp>
    </p:spTree>
    <p:extLst>
      <p:ext uri="{BB962C8B-B14F-4D97-AF65-F5344CB8AC3E}">
        <p14:creationId xmlns:p14="http://schemas.microsoft.com/office/powerpoint/2010/main" val="3312093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© All Rights Reserved: UNESCO/ ICH</a:t>
            </a:r>
          </a:p>
        </p:txBody>
      </p:sp>
    </p:spTree>
    <p:extLst>
      <p:ext uri="{BB962C8B-B14F-4D97-AF65-F5344CB8AC3E}">
        <p14:creationId xmlns:p14="http://schemas.microsoft.com/office/powerpoint/2010/main" val="2614933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0" y="0"/>
            <a:ext cx="228600" cy="68627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fr-FR" sz="1800" smtClean="0">
              <a:solidFill>
                <a:srgbClr val="FFF10B"/>
              </a:solidFill>
            </a:endParaRPr>
          </a:p>
        </p:txBody>
      </p:sp>
      <p:cxnSp>
        <p:nvCxnSpPr>
          <p:cNvPr id="18" name="Straight Connector 8"/>
          <p:cNvCxnSpPr/>
          <p:nvPr userDrawn="1"/>
        </p:nvCxnSpPr>
        <p:spPr>
          <a:xfrm>
            <a:off x="2286000" y="228600"/>
            <a:ext cx="6477000" cy="1588"/>
          </a:xfrm>
          <a:prstGeom prst="line">
            <a:avLst/>
          </a:prstGeom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1"/>
          <p:cNvCxnSpPr/>
          <p:nvPr userDrawn="1"/>
        </p:nvCxnSpPr>
        <p:spPr>
          <a:xfrm>
            <a:off x="2286000" y="6629400"/>
            <a:ext cx="6477000" cy="1588"/>
          </a:xfrm>
          <a:prstGeom prst="line">
            <a:avLst/>
          </a:prstGeom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3"/>
          <p:cNvCxnSpPr/>
          <p:nvPr userDrawn="1"/>
        </p:nvCxnSpPr>
        <p:spPr>
          <a:xfrm flipV="1">
            <a:off x="406400" y="228600"/>
            <a:ext cx="1676400" cy="0"/>
          </a:xfrm>
          <a:prstGeom prst="line">
            <a:avLst/>
          </a:prstGeom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 userDrawn="1"/>
        </p:nvSpPr>
        <p:spPr>
          <a:xfrm>
            <a:off x="8915400" y="0"/>
            <a:ext cx="228600" cy="68627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fr-FR" sz="1800" smtClean="0">
              <a:solidFill>
                <a:srgbClr val="FFF10B"/>
              </a:solidFill>
            </a:endParaRPr>
          </a:p>
        </p:txBody>
      </p:sp>
      <p:sp>
        <p:nvSpPr>
          <p:cNvPr id="1032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2282825" y="417513"/>
            <a:ext cx="648017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altLang="fr-FR" smtClean="0"/>
              <a:t>Cliquez et modifiez le titre</a:t>
            </a:r>
          </a:p>
        </p:txBody>
      </p:sp>
      <p:sp>
        <p:nvSpPr>
          <p:cNvPr id="1033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2282825" y="2016125"/>
            <a:ext cx="6480175" cy="277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cxnSp>
        <p:nvCxnSpPr>
          <p:cNvPr id="13" name="Straight Connector 17"/>
          <p:cNvCxnSpPr/>
          <p:nvPr userDrawn="1"/>
        </p:nvCxnSpPr>
        <p:spPr>
          <a:xfrm flipV="1">
            <a:off x="406400" y="6629400"/>
            <a:ext cx="1676400" cy="0"/>
          </a:xfrm>
          <a:prstGeom prst="line">
            <a:avLst/>
          </a:prstGeom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 userDrawn="1"/>
        </p:nvSpPr>
        <p:spPr>
          <a:xfrm>
            <a:off x="406400" y="6338888"/>
            <a:ext cx="1041400" cy="215900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fld id="{F13E5439-840B-45FA-B1C8-597C3CCAD799}" type="slidenum">
              <a:rPr lang="fr-FR" altLang="fr-FR" sz="1400" b="1" smtClean="0">
                <a:solidFill>
                  <a:schemeClr val="accent1"/>
                </a:solidFill>
              </a:rPr>
              <a:pPr eaLnBrk="1" hangingPunct="1">
                <a:defRPr/>
              </a:pPr>
              <a:t>‹#›</a:t>
            </a:fld>
            <a:endParaRPr lang="fr-FR" altLang="fr-FR" sz="1400" b="1" smtClean="0">
              <a:solidFill>
                <a:schemeClr val="accent1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406400" y="6689725"/>
            <a:ext cx="1676400" cy="166688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6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fr-FR" altLang="fr-FR"/>
              <a:t>© All Rights Reserved: UNESCO/ ICH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592" y="350196"/>
            <a:ext cx="1278015" cy="78486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61" r:id="rId1"/>
    <p:sldLayoutId id="2147483856" r:id="rId2"/>
    <p:sldLayoutId id="2147483862" r:id="rId3"/>
    <p:sldLayoutId id="2147483857" r:id="rId4"/>
    <p:sldLayoutId id="2147483858" r:id="rId5"/>
    <p:sldLayoutId id="2147483859" r:id="rId6"/>
    <p:sldLayoutId id="2147483860" r:id="rId7"/>
  </p:sldLayoutIdLst>
  <p:hf sldNum="0" hd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9pPr>
    </p:titleStyle>
    <p:bodyStyle>
      <a:lvl1pPr marL="215900" indent="-215900" algn="l" defTabSz="457200" rtl="0" eaLnBrk="0" fontAlgn="base" hangingPunct="0">
        <a:lnSpc>
          <a:spcPct val="90000"/>
        </a:lnSpc>
        <a:spcBef>
          <a:spcPts val="1200"/>
        </a:spcBef>
        <a:spcAft>
          <a:spcPct val="0"/>
        </a:spcAft>
        <a:buClr>
          <a:schemeClr val="tx1"/>
        </a:buClr>
        <a:buFont typeface="Arial" charset="0"/>
        <a:buChar char="•"/>
        <a:defRPr sz="2800" b="1" kern="1200">
          <a:solidFill>
            <a:srgbClr val="07DEDB"/>
          </a:solidFill>
          <a:latin typeface="+mn-lt"/>
          <a:ea typeface="ＭＳ Ｐゴシック" charset="-128"/>
          <a:cs typeface="ＭＳ Ｐゴシック" charset="-128"/>
        </a:defRPr>
      </a:lvl1pPr>
      <a:lvl2pPr marL="215900" indent="-215900" algn="l" defTabSz="457200" rtl="0" eaLnBrk="0" fontAlgn="base" hangingPunct="0">
        <a:spcBef>
          <a:spcPts val="12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ts val="1200"/>
        </a:spcBef>
        <a:spcAft>
          <a:spcPct val="0"/>
        </a:spcAft>
        <a:buChar char="•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466725" indent="-215900" algn="l" defTabSz="457200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466725" indent="1362075" algn="l" defTabSz="457200" rtl="0" eaLnBrk="0" fontAlgn="base" hangingPunct="0">
        <a:spcBef>
          <a:spcPts val="600"/>
        </a:spcBef>
        <a:spcAft>
          <a:spcPct val="0"/>
        </a:spcAft>
        <a:buChar char="»"/>
        <a:defRPr sz="2000" kern="1200">
          <a:solidFill>
            <a:srgbClr val="07DEDB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5"/>
          <p:cNvSpPr>
            <a:spLocks noGrp="1"/>
          </p:cNvSpPr>
          <p:nvPr>
            <p:ph type="ctrTitle"/>
          </p:nvPr>
        </p:nvSpPr>
        <p:spPr>
          <a:xfrm>
            <a:off x="381000" y="1692275"/>
            <a:ext cx="5715000" cy="2862322"/>
          </a:xfrm>
        </p:spPr>
        <p:txBody>
          <a:bodyPr/>
          <a:lstStyle/>
          <a:p>
            <a:pPr eaLnBrk="1" hangingPunct="1"/>
            <a:r>
              <a:rPr lang="ru-RU" altLang="fr-FR" sz="4400" dirty="0" smtClean="0"/>
              <a:t>Идентификация и инвентаризация</a:t>
            </a:r>
            <a:r>
              <a:rPr lang="en-US" altLang="fr-FR" sz="4400" dirty="0" smtClean="0"/>
              <a:t> </a:t>
            </a:r>
            <a:br>
              <a:rPr lang="en-US" altLang="fr-FR" sz="4400" dirty="0" smtClean="0"/>
            </a:br>
            <a:r>
              <a:rPr lang="ru-RU" altLang="fr-FR" sz="1800" dirty="0" smtClean="0"/>
              <a:t>Раздел</a:t>
            </a:r>
            <a:r>
              <a:rPr lang="en-US" altLang="fr-FR" sz="1800" dirty="0" smtClean="0"/>
              <a:t> 6 </a:t>
            </a:r>
            <a:r>
              <a:rPr lang="ru-RU" altLang="fr-FR" sz="1800" dirty="0" smtClean="0"/>
              <a:t>Презентация </a:t>
            </a:r>
            <a:r>
              <a:rPr lang="fr-FR" altLang="fr-FR" sz="1800" dirty="0" smtClean="0"/>
              <a:t>PowerPoint </a:t>
            </a:r>
            <a:r>
              <a:rPr lang="en-ZA" altLang="fr-FR" sz="1800" dirty="0" smtClean="0"/>
              <a:t/>
            </a:r>
            <a:br>
              <a:rPr lang="en-ZA" altLang="fr-FR" sz="1800" dirty="0" smtClean="0"/>
            </a:br>
            <a:r>
              <a:rPr lang="en-ZA" altLang="fr-FR" sz="4000" dirty="0" smtClean="0"/>
              <a:t/>
            </a:r>
            <a:br>
              <a:rPr lang="en-ZA" altLang="fr-FR" sz="4000" dirty="0" smtClean="0"/>
            </a:br>
            <a:r>
              <a:rPr lang="en-ZA" altLang="fr-FR" sz="4000" dirty="0" smtClean="0"/>
              <a:t> </a:t>
            </a:r>
          </a:p>
        </p:txBody>
      </p:sp>
      <p:sp>
        <p:nvSpPr>
          <p:cNvPr id="4099" name="Sous-titre 6"/>
          <p:cNvSpPr>
            <a:spLocks noGrp="1"/>
          </p:cNvSpPr>
          <p:nvPr>
            <p:ph type="subTitle" idx="1"/>
          </p:nvPr>
        </p:nvSpPr>
        <p:spPr>
          <a:xfrm>
            <a:off x="381000" y="4940300"/>
            <a:ext cx="5715000" cy="1046440"/>
          </a:xfrm>
        </p:spPr>
        <p:txBody>
          <a:bodyPr>
            <a:spAutoFit/>
          </a:bodyPr>
          <a:lstStyle/>
          <a:p>
            <a:pPr marL="342900" indent="-342900" algn="ctr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altLang="fr-FR" sz="2000" dirty="0" smtClean="0"/>
              <a:t/>
            </a:r>
            <a:br>
              <a:rPr lang="en-US" altLang="fr-FR" sz="2000" dirty="0" smtClean="0"/>
            </a:br>
            <a:r>
              <a:rPr lang="ru-RU" altLang="fr-FR" sz="2000" dirty="0" smtClean="0"/>
              <a:t>ЮНЕСКО</a:t>
            </a:r>
            <a:r>
              <a:rPr lang="en-US" altLang="fr-FR" sz="2000" dirty="0" smtClean="0"/>
              <a:t> </a:t>
            </a:r>
          </a:p>
          <a:p>
            <a:pPr marL="342900" indent="-342900" algn="ctr" eaLnBrk="1" hangingPunct="1">
              <a:lnSpc>
                <a:spcPct val="80000"/>
              </a:lnSpc>
              <a:spcBef>
                <a:spcPct val="20000"/>
              </a:spcBef>
            </a:pPr>
            <a:r>
              <a:rPr lang="ru-RU" altLang="fr-FR" sz="2000" dirty="0" smtClean="0"/>
              <a:t>Секция нематериального культурного наследия</a:t>
            </a:r>
            <a:endParaRPr lang="en-US" altLang="fr-FR" sz="2000" dirty="0" smtClean="0"/>
          </a:p>
        </p:txBody>
      </p:sp>
      <p:sp>
        <p:nvSpPr>
          <p:cNvPr id="4101" name="Rectangle 3"/>
          <p:cNvSpPr>
            <a:spLocks noChangeArrowheads="1"/>
          </p:cNvSpPr>
          <p:nvPr/>
        </p:nvSpPr>
        <p:spPr bwMode="auto">
          <a:xfrm>
            <a:off x="381000" y="5967413"/>
            <a:ext cx="1598613" cy="276225"/>
          </a:xfrm>
          <a:prstGeom prst="rect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charset="0"/>
              <a:buChar char="•"/>
              <a:defRPr sz="2800" b="1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spcBef>
                <a:spcPts val="12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12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466725" indent="-215900" eaLnBrk="0" hangingPunct="0">
              <a:spcBef>
                <a:spcPts val="600"/>
              </a:spcBef>
              <a:buClr>
                <a:schemeClr val="accent1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466725" indent="1362075" eaLnBrk="0" hangingPunct="0">
              <a:spcBef>
                <a:spcPts val="600"/>
              </a:spcBef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5pPr>
            <a:lvl6pPr marL="9239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6pPr>
            <a:lvl7pPr marL="13811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7pPr>
            <a:lvl8pPr marL="18383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8pPr>
            <a:lvl9pPr marL="22955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GB" altLang="fr-FR" sz="1200">
              <a:solidFill>
                <a:schemeClr val="tx1"/>
              </a:solidFill>
              <a:latin typeface="Arial Bold" charset="0"/>
            </a:endParaRPr>
          </a:p>
        </p:txBody>
      </p:sp>
      <p:sp>
        <p:nvSpPr>
          <p:cNvPr id="4102" name="Rectangle 4"/>
          <p:cNvSpPr>
            <a:spLocks noChangeArrowheads="1"/>
          </p:cNvSpPr>
          <p:nvPr/>
        </p:nvSpPr>
        <p:spPr bwMode="auto">
          <a:xfrm>
            <a:off x="381000" y="6243638"/>
            <a:ext cx="1598613" cy="277812"/>
          </a:xfrm>
          <a:prstGeom prst="rect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charset="0"/>
              <a:buChar char="•"/>
              <a:defRPr sz="2800" b="1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spcBef>
                <a:spcPts val="12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12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466725" indent="-215900" eaLnBrk="0" hangingPunct="0">
              <a:spcBef>
                <a:spcPts val="600"/>
              </a:spcBef>
              <a:buClr>
                <a:schemeClr val="accent1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466725" indent="1362075" eaLnBrk="0" hangingPunct="0">
              <a:spcBef>
                <a:spcPts val="600"/>
              </a:spcBef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5pPr>
            <a:lvl6pPr marL="9239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6pPr>
            <a:lvl7pPr marL="13811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7pPr>
            <a:lvl8pPr marL="18383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8pPr>
            <a:lvl9pPr marL="22955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GB" altLang="fr-FR" sz="1200">
              <a:solidFill>
                <a:schemeClr val="accent1"/>
              </a:solidFill>
              <a:latin typeface="Arial Bold" charset="0"/>
            </a:endParaRPr>
          </a:p>
        </p:txBody>
      </p:sp>
      <p:sp>
        <p:nvSpPr>
          <p:cNvPr id="2" name="Рисунок 1"/>
          <p:cNvSpPr>
            <a:spLocks noGrp="1"/>
          </p:cNvSpPr>
          <p:nvPr>
            <p:ph type="pic" sz="quarter" idx="10"/>
          </p:nvPr>
        </p:nvSpPr>
        <p:spPr/>
      </p:sp>
      <p:pic>
        <p:nvPicPr>
          <p:cNvPr id="8" name="Picture 10" descr="Kazakh dombra 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8588" y="0"/>
            <a:ext cx="45593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3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charset="0"/>
              <a:buChar char="•"/>
              <a:defRPr sz="2800" b="1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12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12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600"/>
              </a:spcBef>
              <a:buClr>
                <a:schemeClr val="accent1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600"/>
              </a:spcBef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r-FR" altLang="fr-FR" sz="600" b="0" dirty="0" smtClean="0">
                <a:solidFill>
                  <a:srgbClr val="000000"/>
                </a:solidFill>
              </a:rPr>
              <a:t>© </a:t>
            </a:r>
            <a:r>
              <a:rPr lang="ru-RU" altLang="fr-FR" sz="600" b="0" dirty="0" smtClean="0">
                <a:solidFill>
                  <a:srgbClr val="000000"/>
                </a:solidFill>
              </a:rPr>
              <a:t>Все права защищены</a:t>
            </a:r>
            <a:r>
              <a:rPr lang="fr-FR" altLang="fr-FR" sz="600" b="0" dirty="0" smtClean="0">
                <a:solidFill>
                  <a:srgbClr val="000000"/>
                </a:solidFill>
              </a:rPr>
              <a:t>: </a:t>
            </a:r>
            <a:r>
              <a:rPr lang="ru-RU" altLang="fr-FR" sz="600" b="0" dirty="0" smtClean="0">
                <a:solidFill>
                  <a:srgbClr val="000000"/>
                </a:solidFill>
              </a:rPr>
              <a:t>ЮНЕСКО</a:t>
            </a:r>
            <a:r>
              <a:rPr lang="fr-FR" altLang="fr-FR" sz="600" b="0" dirty="0" smtClean="0">
                <a:solidFill>
                  <a:srgbClr val="000000"/>
                </a:solidFill>
              </a:rPr>
              <a:t>/ </a:t>
            </a:r>
            <a:r>
              <a:rPr lang="ru-RU" altLang="fr-FR" sz="600" b="0" dirty="0" smtClean="0">
                <a:solidFill>
                  <a:srgbClr val="000000"/>
                </a:solidFill>
              </a:rPr>
              <a:t>НКН</a:t>
            </a:r>
            <a:endParaRPr lang="fr-FR" altLang="fr-FR" sz="600" b="0" dirty="0" smtClean="0">
              <a:solidFill>
                <a:srgbClr val="000000"/>
              </a:solidFill>
            </a:endParaRPr>
          </a:p>
        </p:txBody>
      </p:sp>
      <p:sp>
        <p:nvSpPr>
          <p:cNvPr id="13315" name="Titre 1"/>
          <p:cNvSpPr txBox="1">
            <a:spLocks/>
          </p:cNvSpPr>
          <p:nvPr/>
        </p:nvSpPr>
        <p:spPr bwMode="auto">
          <a:xfrm>
            <a:off x="2286000" y="374650"/>
            <a:ext cx="647700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charset="0"/>
              <a:buChar char="•"/>
              <a:defRPr sz="2800" b="1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1pPr>
            <a:lvl2pPr marL="215900" indent="-215900" eaLnBrk="0" hangingPunct="0">
              <a:spcBef>
                <a:spcPts val="12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12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466725" indent="-215900" eaLnBrk="0" hangingPunct="0">
              <a:spcBef>
                <a:spcPts val="600"/>
              </a:spcBef>
              <a:buClr>
                <a:schemeClr val="accent1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466725" indent="1362075" eaLnBrk="0" hangingPunct="0">
              <a:spcBef>
                <a:spcPts val="600"/>
              </a:spcBef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5pPr>
            <a:lvl6pPr marL="9239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6pPr>
            <a:lvl7pPr marL="13811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7pPr>
            <a:lvl8pPr marL="18383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8pPr>
            <a:lvl9pPr marL="22955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ru-RU" altLang="fr-FR" sz="3600" dirty="0" smtClean="0">
                <a:solidFill>
                  <a:schemeClr val="tx1"/>
                </a:solidFill>
              </a:rPr>
              <a:t>Критерии включения</a:t>
            </a:r>
            <a:endParaRPr lang="en-US" altLang="fr-FR" sz="3600" dirty="0">
              <a:solidFill>
                <a:schemeClr val="tx1"/>
              </a:solidFill>
            </a:endParaRPr>
          </a:p>
        </p:txBody>
      </p:sp>
      <p:sp>
        <p:nvSpPr>
          <p:cNvPr id="13316" name="Text Placeholder 8"/>
          <p:cNvSpPr txBox="1">
            <a:spLocks/>
          </p:cNvSpPr>
          <p:nvPr/>
        </p:nvSpPr>
        <p:spPr bwMode="auto">
          <a:xfrm>
            <a:off x="2018665" y="1478280"/>
            <a:ext cx="6477000" cy="455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79388" indent="-179388" eaLnBrk="0" hangingPunct="0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charset="0"/>
              <a:buChar char="•"/>
              <a:defRPr sz="2800" b="1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1pPr>
            <a:lvl2pPr marL="342900" indent="-342900" eaLnBrk="0" hangingPunct="0">
              <a:spcBef>
                <a:spcPts val="12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12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466725" indent="-215900" eaLnBrk="0" hangingPunct="0">
              <a:spcBef>
                <a:spcPts val="600"/>
              </a:spcBef>
              <a:buClr>
                <a:schemeClr val="accent1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466725" indent="1362075" eaLnBrk="0" hangingPunct="0">
              <a:spcBef>
                <a:spcPts val="600"/>
              </a:spcBef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5pPr>
            <a:lvl6pPr marL="9239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6pPr>
            <a:lvl7pPr marL="13811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7pPr>
            <a:lvl8pPr marL="18383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8pPr>
            <a:lvl9pPr marL="22955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9pPr>
          </a:lstStyle>
          <a:p>
            <a:pPr lvl="1" defTabSz="914400" eaLnBrk="1" hangingPunct="1">
              <a:spcAft>
                <a:spcPts val="600"/>
              </a:spcAft>
            </a:pPr>
            <a:r>
              <a:rPr lang="ru-RU" altLang="fr-FR" sz="2200" dirty="0" smtClean="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Критерии включения элементов в перечень должны быть чёткими и прозрачными и должны соответствовать целям Конвенции (например, создавая ситуацию диалога и понимания между сообществами и содействуя уважению НКН друг друга). </a:t>
            </a:r>
          </a:p>
          <a:p>
            <a:pPr lvl="1" defTabSz="914400" eaLnBrk="1" hangingPunct="1">
              <a:spcAft>
                <a:spcPts val="600"/>
              </a:spcAft>
            </a:pPr>
            <a:r>
              <a:rPr lang="ru-RU" altLang="fr-FR" sz="2200" dirty="0" smtClean="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Конвенция не препятствует государствам-участникам использовать собственные определения НКН на национальном уровне, например, при инвентаризации, но все элементы, номинируемые в Списки Конвенции, должны соответствовать определению НКН Конвенции </a:t>
            </a:r>
            <a:r>
              <a:rPr lang="en-US" altLang="fr-FR" sz="2200" dirty="0" smtClean="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(O</a:t>
            </a:r>
            <a:r>
              <a:rPr lang="ru-RU" altLang="fr-FR" sz="2200" dirty="0" smtClean="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Р</a:t>
            </a:r>
            <a:r>
              <a:rPr lang="en-US" altLang="fr-FR" sz="2200" dirty="0" smtClean="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altLang="fr-FR" sz="2200" dirty="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1–2).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re 1"/>
          <p:cNvSpPr>
            <a:spLocks noGrp="1"/>
          </p:cNvSpPr>
          <p:nvPr>
            <p:ph type="title"/>
          </p:nvPr>
        </p:nvSpPr>
        <p:spPr>
          <a:xfrm>
            <a:off x="2286000" y="374650"/>
            <a:ext cx="6477000" cy="1107996"/>
          </a:xfrm>
        </p:spPr>
        <p:txBody>
          <a:bodyPr/>
          <a:lstStyle/>
          <a:p>
            <a:pPr eaLnBrk="1" hangingPunct="1"/>
            <a:r>
              <a:rPr lang="ru-RU" altLang="fr-FR" sz="3600" dirty="0" smtClean="0"/>
              <a:t>Пример</a:t>
            </a:r>
            <a:r>
              <a:rPr lang="en-ZA" altLang="fr-FR" sz="3600" dirty="0" smtClean="0"/>
              <a:t>: </a:t>
            </a:r>
            <a:r>
              <a:rPr lang="ru-RU" altLang="fr-FR" sz="3600" dirty="0" smtClean="0"/>
              <a:t>идентификация и охрана эстонских ремёсел</a:t>
            </a:r>
            <a:endParaRPr lang="fr-FR" altLang="fr-FR" sz="3600" dirty="0" smtClean="0"/>
          </a:p>
        </p:txBody>
      </p:sp>
      <p:sp>
        <p:nvSpPr>
          <p:cNvPr id="14339" name="Espace réservé du contenu 4"/>
          <p:cNvSpPr txBox="1">
            <a:spLocks/>
          </p:cNvSpPr>
          <p:nvPr/>
        </p:nvSpPr>
        <p:spPr bwMode="auto">
          <a:xfrm>
            <a:off x="415925" y="4583827"/>
            <a:ext cx="287972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 eaLnBrk="0" hangingPunct="0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charset="0"/>
              <a:buChar char="•"/>
              <a:defRPr sz="2800" b="1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spcBef>
                <a:spcPts val="12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12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466725" indent="-215900" eaLnBrk="0" hangingPunct="0">
              <a:spcBef>
                <a:spcPts val="600"/>
              </a:spcBef>
              <a:buClr>
                <a:schemeClr val="accent1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466725" indent="1362075" eaLnBrk="0" hangingPunct="0">
              <a:spcBef>
                <a:spcPts val="600"/>
              </a:spcBef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5pPr>
            <a:lvl6pPr marL="9239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6pPr>
            <a:lvl7pPr marL="13811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7pPr>
            <a:lvl8pPr marL="18383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8pPr>
            <a:lvl9pPr marL="22955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ru-RU" altLang="fr-FR" sz="800" b="0" i="1" dirty="0" smtClean="0">
                <a:solidFill>
                  <a:schemeClr val="tx1"/>
                </a:solidFill>
              </a:rPr>
              <a:t>Мягкие игрушки, сделанные в Эстонии с использованием традиционных узоров</a:t>
            </a:r>
            <a:endParaRPr lang="en-ZA" altLang="fr-FR" sz="800" b="0" i="1" dirty="0">
              <a:solidFill>
                <a:schemeClr val="tx1"/>
              </a:solidFill>
            </a:endParaRPr>
          </a:p>
        </p:txBody>
      </p:sp>
      <p:sp>
        <p:nvSpPr>
          <p:cNvPr id="14340" name="Espace réservé du contenu 2"/>
          <p:cNvSpPr txBox="1">
            <a:spLocks/>
          </p:cNvSpPr>
          <p:nvPr/>
        </p:nvSpPr>
        <p:spPr bwMode="auto">
          <a:xfrm>
            <a:off x="3530600" y="2470150"/>
            <a:ext cx="5232400" cy="28469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179388" indent="-179388" eaLnBrk="0" hangingPunct="0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charset="0"/>
              <a:buChar char="•"/>
              <a:defRPr sz="2800" b="1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spcBef>
                <a:spcPts val="12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12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466725" indent="-215900" eaLnBrk="0" hangingPunct="0">
              <a:spcBef>
                <a:spcPts val="600"/>
              </a:spcBef>
              <a:buClr>
                <a:schemeClr val="accent1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466725" indent="1362075" eaLnBrk="0" hangingPunct="0">
              <a:spcBef>
                <a:spcPts val="600"/>
              </a:spcBef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5pPr>
            <a:lvl6pPr marL="9239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6pPr>
            <a:lvl7pPr marL="13811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7pPr>
            <a:lvl8pPr marL="18383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8pPr>
            <a:lvl9pPr marL="22955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9pPr>
          </a:lstStyle>
          <a:p>
            <a:pPr defTabSz="914400" eaLnBrk="1" hangingPunct="1">
              <a:lnSpc>
                <a:spcPct val="100000"/>
              </a:lnSpc>
              <a:spcAft>
                <a:spcPts val="600"/>
              </a:spcAft>
              <a:buClrTx/>
              <a:buFontTx/>
              <a:buNone/>
            </a:pPr>
            <a:r>
              <a:rPr lang="ru-RU" altLang="fr-FR" sz="2000" dirty="0" smtClean="0">
                <a:solidFill>
                  <a:schemeClr val="tx1"/>
                </a:solidFill>
              </a:rPr>
              <a:t>Что в перечень, что охранять</a:t>
            </a:r>
            <a:r>
              <a:rPr lang="en-ZA" altLang="fr-FR" sz="2000" dirty="0" smtClean="0">
                <a:solidFill>
                  <a:schemeClr val="tx1"/>
                </a:solidFill>
              </a:rPr>
              <a:t>?</a:t>
            </a:r>
            <a:endParaRPr lang="en-ZA" altLang="fr-FR" sz="2000" b="0" dirty="0">
              <a:solidFill>
                <a:schemeClr val="tx1"/>
              </a:solidFill>
            </a:endParaRPr>
          </a:p>
          <a:p>
            <a:pPr defTabSz="914400" eaLnBrk="1" hangingPunct="1">
              <a:lnSpc>
                <a:spcPct val="100000"/>
              </a:lnSpc>
              <a:spcAft>
                <a:spcPts val="600"/>
              </a:spcAft>
              <a:buClrTx/>
            </a:pPr>
            <a:r>
              <a:rPr lang="ru-RU" altLang="fr-FR" sz="2000" b="0" dirty="0" smtClean="0">
                <a:solidFill>
                  <a:schemeClr val="tx1"/>
                </a:solidFill>
              </a:rPr>
              <a:t>Традиционные вязаные и тканые изделия</a:t>
            </a:r>
            <a:endParaRPr lang="en-ZA" altLang="fr-FR" sz="2000" b="0" dirty="0">
              <a:solidFill>
                <a:schemeClr val="tx1"/>
              </a:solidFill>
            </a:endParaRPr>
          </a:p>
          <a:p>
            <a:pPr defTabSz="914400" eaLnBrk="1" hangingPunct="1">
              <a:lnSpc>
                <a:spcPct val="100000"/>
              </a:lnSpc>
              <a:spcAft>
                <a:spcPts val="600"/>
              </a:spcAft>
              <a:buClrTx/>
            </a:pPr>
            <a:r>
              <a:rPr lang="ru-RU" altLang="fr-FR" sz="2000" b="0" dirty="0" smtClean="0">
                <a:solidFill>
                  <a:schemeClr val="tx1"/>
                </a:solidFill>
              </a:rPr>
              <a:t>Навыки по созданию традиционных изделий</a:t>
            </a:r>
            <a:endParaRPr lang="en-ZA" altLang="fr-FR" sz="2000" b="0" dirty="0">
              <a:solidFill>
                <a:schemeClr val="tx1"/>
              </a:solidFill>
            </a:endParaRPr>
          </a:p>
          <a:p>
            <a:pPr defTabSz="914400" eaLnBrk="1" hangingPunct="1">
              <a:lnSpc>
                <a:spcPct val="100000"/>
              </a:lnSpc>
              <a:spcAft>
                <a:spcPts val="600"/>
              </a:spcAft>
              <a:buClrTx/>
            </a:pPr>
            <a:r>
              <a:rPr lang="ru-RU" altLang="fr-FR" sz="2000" b="0" dirty="0" smtClean="0">
                <a:solidFill>
                  <a:schemeClr val="tx1"/>
                </a:solidFill>
              </a:rPr>
              <a:t>Навыки по использованию и совершенствованию традиционных узоров (даже в новых изделиях</a:t>
            </a:r>
            <a:r>
              <a:rPr lang="en-ZA" altLang="fr-FR" sz="2000" b="0" dirty="0" smtClean="0">
                <a:solidFill>
                  <a:schemeClr val="tx1"/>
                </a:solidFill>
              </a:rPr>
              <a:t>)</a:t>
            </a:r>
            <a:endParaRPr lang="en-ZA" altLang="fr-FR" sz="2000" b="0" dirty="0">
              <a:solidFill>
                <a:schemeClr val="tx1"/>
              </a:solidFill>
            </a:endParaRPr>
          </a:p>
        </p:txBody>
      </p:sp>
      <p:pic>
        <p:nvPicPr>
          <p:cNvPr id="1434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2517775"/>
            <a:ext cx="2889250" cy="208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2" name="Espace réservé du pied de page 3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charset="0"/>
              <a:buChar char="•"/>
              <a:defRPr sz="2800" b="1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spcBef>
                <a:spcPts val="12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12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466725" indent="-215900" eaLnBrk="0" hangingPunct="0">
              <a:spcBef>
                <a:spcPts val="600"/>
              </a:spcBef>
              <a:buClr>
                <a:schemeClr val="accent1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466725" indent="1362075" eaLnBrk="0" hangingPunct="0">
              <a:spcBef>
                <a:spcPts val="600"/>
              </a:spcBef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5pPr>
            <a:lvl6pPr marL="9239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6pPr>
            <a:lvl7pPr marL="13811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7pPr>
            <a:lvl8pPr marL="18383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8pPr>
            <a:lvl9pPr marL="22955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r-FR" altLang="fr-FR" sz="600" b="0" dirty="0" smtClean="0">
                <a:solidFill>
                  <a:srgbClr val="000000"/>
                </a:solidFill>
              </a:rPr>
              <a:t>© </a:t>
            </a:r>
            <a:r>
              <a:rPr lang="ru-RU" altLang="fr-FR" sz="600" b="0" dirty="0" smtClean="0">
                <a:solidFill>
                  <a:srgbClr val="000000"/>
                </a:solidFill>
              </a:rPr>
              <a:t>Все права защищены</a:t>
            </a:r>
            <a:r>
              <a:rPr lang="fr-FR" altLang="fr-FR" sz="600" b="0" dirty="0" smtClean="0">
                <a:solidFill>
                  <a:srgbClr val="000000"/>
                </a:solidFill>
              </a:rPr>
              <a:t>: </a:t>
            </a:r>
            <a:r>
              <a:rPr lang="ru-RU" altLang="fr-FR" sz="600" b="0" dirty="0" smtClean="0">
                <a:solidFill>
                  <a:srgbClr val="000000"/>
                </a:solidFill>
              </a:rPr>
              <a:t>ЮНЕСКО</a:t>
            </a:r>
            <a:r>
              <a:rPr lang="fr-FR" altLang="fr-FR" sz="600" b="0" dirty="0" smtClean="0">
                <a:solidFill>
                  <a:srgbClr val="000000"/>
                </a:solidFill>
              </a:rPr>
              <a:t>/ </a:t>
            </a:r>
            <a:r>
              <a:rPr lang="ru-RU" altLang="fr-FR" sz="600" b="0" dirty="0" smtClean="0">
                <a:solidFill>
                  <a:srgbClr val="000000"/>
                </a:solidFill>
              </a:rPr>
              <a:t>НКН</a:t>
            </a:r>
            <a:endParaRPr lang="fr-FR" altLang="fr-FR" sz="600" b="0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re 1"/>
          <p:cNvSpPr>
            <a:spLocks noGrp="1"/>
          </p:cNvSpPr>
          <p:nvPr>
            <p:ph type="title"/>
          </p:nvPr>
        </p:nvSpPr>
        <p:spPr>
          <a:xfrm>
            <a:off x="2286000" y="374650"/>
            <a:ext cx="6477000" cy="1107996"/>
          </a:xfrm>
        </p:spPr>
        <p:txBody>
          <a:bodyPr/>
          <a:lstStyle/>
          <a:p>
            <a:pPr eaLnBrk="1" hangingPunct="1"/>
            <a:r>
              <a:rPr lang="ru-RU" altLang="fr-FR" sz="3600" dirty="0" smtClean="0"/>
              <a:t>Доступ к информации об элементе</a:t>
            </a:r>
            <a:endParaRPr lang="fr-FR" altLang="fr-FR" sz="3600" dirty="0" smtClean="0"/>
          </a:p>
        </p:txBody>
      </p:sp>
      <p:sp>
        <p:nvSpPr>
          <p:cNvPr id="15363" name="Espace réservé du pied de page 3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charset="0"/>
              <a:buChar char="•"/>
              <a:defRPr sz="2800" b="1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spcBef>
                <a:spcPts val="12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12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466725" indent="-215900" eaLnBrk="0" hangingPunct="0">
              <a:spcBef>
                <a:spcPts val="600"/>
              </a:spcBef>
              <a:buClr>
                <a:schemeClr val="accent1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466725" indent="1362075" eaLnBrk="0" hangingPunct="0">
              <a:spcBef>
                <a:spcPts val="600"/>
              </a:spcBef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5pPr>
            <a:lvl6pPr marL="9239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6pPr>
            <a:lvl7pPr marL="13811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7pPr>
            <a:lvl8pPr marL="18383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8pPr>
            <a:lvl9pPr marL="22955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r-FR" altLang="fr-FR" sz="600" b="0" dirty="0" smtClean="0">
                <a:solidFill>
                  <a:srgbClr val="000000"/>
                </a:solidFill>
              </a:rPr>
              <a:t>© </a:t>
            </a:r>
            <a:r>
              <a:rPr lang="ru-RU" altLang="fr-FR" sz="600" b="0" dirty="0" smtClean="0">
                <a:solidFill>
                  <a:srgbClr val="000000"/>
                </a:solidFill>
              </a:rPr>
              <a:t>Все права защищены</a:t>
            </a:r>
            <a:r>
              <a:rPr lang="fr-FR" altLang="fr-FR" sz="600" b="0" dirty="0" smtClean="0">
                <a:solidFill>
                  <a:srgbClr val="000000"/>
                </a:solidFill>
              </a:rPr>
              <a:t>: </a:t>
            </a:r>
            <a:r>
              <a:rPr lang="ru-RU" altLang="fr-FR" sz="600" b="0" dirty="0" smtClean="0">
                <a:solidFill>
                  <a:srgbClr val="000000"/>
                </a:solidFill>
              </a:rPr>
              <a:t>ЮНЕСКО</a:t>
            </a:r>
            <a:r>
              <a:rPr lang="fr-FR" altLang="fr-FR" sz="600" b="0" dirty="0" smtClean="0">
                <a:solidFill>
                  <a:srgbClr val="000000"/>
                </a:solidFill>
              </a:rPr>
              <a:t>/ </a:t>
            </a:r>
            <a:r>
              <a:rPr lang="ru-RU" altLang="fr-FR" sz="600" b="0" dirty="0" smtClean="0">
                <a:solidFill>
                  <a:srgbClr val="000000"/>
                </a:solidFill>
              </a:rPr>
              <a:t>НКН</a:t>
            </a:r>
            <a:endParaRPr lang="fr-FR" altLang="fr-FR" sz="600" b="0" dirty="0" smtClean="0">
              <a:solidFill>
                <a:srgbClr val="000000"/>
              </a:solidFill>
            </a:endParaRPr>
          </a:p>
        </p:txBody>
      </p:sp>
      <p:sp>
        <p:nvSpPr>
          <p:cNvPr id="15364" name="Text Placeholder 8"/>
          <p:cNvSpPr txBox="1">
            <a:spLocks/>
          </p:cNvSpPr>
          <p:nvPr/>
        </p:nvSpPr>
        <p:spPr bwMode="auto">
          <a:xfrm>
            <a:off x="2259013" y="1905000"/>
            <a:ext cx="6477000" cy="409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charset="0"/>
              <a:buChar char="•"/>
              <a:defRPr sz="2800" b="1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spcBef>
                <a:spcPts val="12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12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466725" indent="-215900" eaLnBrk="0" hangingPunct="0">
              <a:spcBef>
                <a:spcPts val="600"/>
              </a:spcBef>
              <a:buClr>
                <a:schemeClr val="accent1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466725" indent="1362075" eaLnBrk="0" hangingPunct="0">
              <a:spcBef>
                <a:spcPts val="600"/>
              </a:spcBef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5pPr>
            <a:lvl6pPr marL="9239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6pPr>
            <a:lvl7pPr marL="13811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7pPr>
            <a:lvl8pPr marL="18383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8pPr>
            <a:lvl9pPr marL="22955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Aft>
                <a:spcPts val="600"/>
              </a:spcAft>
              <a:buClrTx/>
              <a:buFont typeface="Wingdings 2" pitchFamily="18" charset="2"/>
              <a:buNone/>
            </a:pPr>
            <a:r>
              <a:rPr lang="ru-RU" altLang="fr-FR" sz="2000" dirty="0" smtClean="0">
                <a:solidFill>
                  <a:schemeClr val="tx1"/>
                </a:solidFill>
              </a:rPr>
              <a:t>Статья</a:t>
            </a:r>
            <a:r>
              <a:rPr lang="en-GB" altLang="fr-FR" sz="2000" dirty="0" smtClean="0">
                <a:solidFill>
                  <a:schemeClr val="tx1"/>
                </a:solidFill>
              </a:rPr>
              <a:t> </a:t>
            </a:r>
            <a:r>
              <a:rPr lang="en-GB" altLang="fr-FR" sz="2000" dirty="0">
                <a:solidFill>
                  <a:schemeClr val="tx1"/>
                </a:solidFill>
              </a:rPr>
              <a:t>13(d)(ii)</a:t>
            </a:r>
          </a:p>
          <a:p>
            <a:pPr eaLnBrk="1" hangingPunct="1">
              <a:lnSpc>
                <a:spcPct val="100000"/>
              </a:lnSpc>
              <a:spcAft>
                <a:spcPts val="600"/>
              </a:spcAft>
              <a:buClrTx/>
              <a:buFont typeface="Wingdings 2" pitchFamily="18" charset="2"/>
              <a:buNone/>
            </a:pPr>
            <a:r>
              <a:rPr lang="en-GB" altLang="fr-FR" sz="2000" b="0" i="1" dirty="0">
                <a:solidFill>
                  <a:schemeClr val="tx1"/>
                </a:solidFill>
              </a:rPr>
              <a:t>… </a:t>
            </a:r>
            <a:r>
              <a:rPr lang="ru-RU" altLang="fr-FR" sz="2000" b="0" i="1" dirty="0" smtClean="0">
                <a:solidFill>
                  <a:schemeClr val="tx1"/>
                </a:solidFill>
              </a:rPr>
              <a:t>каждое государство-участник прилагает усилия с целью</a:t>
            </a:r>
            <a:r>
              <a:rPr lang="en-GB" altLang="fr-FR" sz="2000" b="0" i="1" dirty="0" smtClean="0">
                <a:solidFill>
                  <a:schemeClr val="tx1"/>
                </a:solidFill>
              </a:rPr>
              <a:t>:</a:t>
            </a:r>
            <a:endParaRPr lang="en-GB" altLang="fr-FR" sz="2000" b="0" i="1" dirty="0">
              <a:solidFill>
                <a:schemeClr val="tx1"/>
              </a:solidFill>
            </a:endParaRPr>
          </a:p>
          <a:p>
            <a:pPr eaLnBrk="1" hangingPunct="1">
              <a:lnSpc>
                <a:spcPct val="100000"/>
              </a:lnSpc>
              <a:spcAft>
                <a:spcPts val="600"/>
              </a:spcAft>
              <a:buClrTx/>
              <a:buFont typeface="Wingdings 2" pitchFamily="18" charset="2"/>
              <a:buNone/>
            </a:pPr>
            <a:r>
              <a:rPr lang="ru-RU" altLang="fr-FR" sz="2000" b="0" i="1" dirty="0" smtClean="0">
                <a:solidFill>
                  <a:schemeClr val="tx1"/>
                </a:solidFill>
              </a:rPr>
              <a:t>принятия</a:t>
            </a:r>
            <a:r>
              <a:rPr lang="en-ZA" altLang="fr-FR" sz="2000" b="0" i="1" dirty="0" smtClean="0">
                <a:solidFill>
                  <a:schemeClr val="tx1"/>
                </a:solidFill>
              </a:rPr>
              <a:t> </a:t>
            </a:r>
            <a:r>
              <a:rPr lang="en-ZA" altLang="fr-FR" sz="2000" b="0" i="1" dirty="0">
                <a:solidFill>
                  <a:schemeClr val="tx1"/>
                </a:solidFill>
              </a:rPr>
              <a:t>… </a:t>
            </a:r>
            <a:r>
              <a:rPr lang="ru-RU" altLang="fr-FR" sz="2000" b="0" i="1" dirty="0" smtClean="0">
                <a:solidFill>
                  <a:schemeClr val="tx1"/>
                </a:solidFill>
              </a:rPr>
              <a:t>мер, направленных на</a:t>
            </a:r>
            <a:r>
              <a:rPr lang="en-ZA" altLang="fr-FR" sz="2000" b="0" i="1" dirty="0" smtClean="0">
                <a:solidFill>
                  <a:schemeClr val="tx1"/>
                </a:solidFill>
              </a:rPr>
              <a:t>: </a:t>
            </a:r>
            <a:r>
              <a:rPr lang="ru-RU" altLang="fr-FR" sz="2000" b="0" i="1" dirty="0" smtClean="0">
                <a:solidFill>
                  <a:schemeClr val="tx1"/>
                </a:solidFill>
              </a:rPr>
              <a:t>обеспечение доступа к нематериальному культурному наследию при соблюдении принятой практики, определяющей порядок доступа к тем или иным аспектам такого наследия</a:t>
            </a:r>
            <a:r>
              <a:rPr lang="en-ZA" altLang="fr-FR" sz="2000" b="0" i="1" dirty="0" smtClean="0">
                <a:solidFill>
                  <a:schemeClr val="tx1"/>
                </a:solidFill>
              </a:rPr>
              <a:t>.</a:t>
            </a:r>
            <a:endParaRPr lang="en-GB" altLang="fr-FR" sz="2000" b="0" i="1" dirty="0">
              <a:solidFill>
                <a:schemeClr val="tx1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 typeface="Wingdings 2" pitchFamily="18" charset="2"/>
              <a:buNone/>
            </a:pPr>
            <a:endParaRPr lang="en-US" altLang="fr-FR" sz="2000" b="0" i="1" dirty="0">
              <a:solidFill>
                <a:schemeClr val="tx1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 typeface="Wingdings 2" pitchFamily="18" charset="2"/>
              <a:buNone/>
            </a:pPr>
            <a:endParaRPr lang="en-US" altLang="fr-FR" sz="2000" b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>
          <a:xfrm>
            <a:off x="2286000" y="374650"/>
            <a:ext cx="6477000" cy="2215991"/>
          </a:xfrm>
        </p:spPr>
        <p:txBody>
          <a:bodyPr/>
          <a:lstStyle/>
          <a:p>
            <a:pPr eaLnBrk="1" hangingPunct="1"/>
            <a:r>
              <a:rPr lang="ru-RU" altLang="fr-FR" sz="3600" dirty="0" smtClean="0"/>
              <a:t>Австралийский институт изучения аборигенов и островитян </a:t>
            </a:r>
            <a:r>
              <a:rPr lang="ru-RU" altLang="fr-FR" sz="3600" dirty="0" err="1" smtClean="0"/>
              <a:t>Торресова</a:t>
            </a:r>
            <a:r>
              <a:rPr lang="ru-RU" altLang="fr-FR" sz="3600" dirty="0" smtClean="0"/>
              <a:t> пролива</a:t>
            </a:r>
            <a:endParaRPr lang="fr-FR" altLang="fr-FR" sz="3600" dirty="0" smtClean="0"/>
          </a:p>
        </p:txBody>
      </p:sp>
      <p:sp>
        <p:nvSpPr>
          <p:cNvPr id="16387" name="Espace réservé du pied de page 3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charset="0"/>
              <a:buChar char="•"/>
              <a:defRPr sz="2800" b="1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spcBef>
                <a:spcPts val="12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12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466725" indent="-215900" eaLnBrk="0" hangingPunct="0">
              <a:spcBef>
                <a:spcPts val="600"/>
              </a:spcBef>
              <a:buClr>
                <a:schemeClr val="accent1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466725" indent="1362075" eaLnBrk="0" hangingPunct="0">
              <a:spcBef>
                <a:spcPts val="600"/>
              </a:spcBef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5pPr>
            <a:lvl6pPr marL="9239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6pPr>
            <a:lvl7pPr marL="13811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7pPr>
            <a:lvl8pPr marL="18383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8pPr>
            <a:lvl9pPr marL="22955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r-FR" altLang="fr-FR" sz="600" b="0" dirty="0" smtClean="0">
                <a:solidFill>
                  <a:srgbClr val="000000"/>
                </a:solidFill>
              </a:rPr>
              <a:t>© </a:t>
            </a:r>
            <a:r>
              <a:rPr lang="ru-RU" altLang="fr-FR" sz="600" b="0" dirty="0" smtClean="0">
                <a:solidFill>
                  <a:srgbClr val="000000"/>
                </a:solidFill>
              </a:rPr>
              <a:t>Все права защищены</a:t>
            </a:r>
            <a:r>
              <a:rPr lang="fr-FR" altLang="fr-FR" sz="600" b="0" dirty="0" smtClean="0">
                <a:solidFill>
                  <a:srgbClr val="000000"/>
                </a:solidFill>
              </a:rPr>
              <a:t>: </a:t>
            </a:r>
            <a:r>
              <a:rPr lang="ru-RU" altLang="fr-FR" sz="600" b="0" dirty="0" smtClean="0">
                <a:solidFill>
                  <a:srgbClr val="000000"/>
                </a:solidFill>
              </a:rPr>
              <a:t>ЮНЕСКО</a:t>
            </a:r>
            <a:r>
              <a:rPr lang="fr-FR" altLang="fr-FR" sz="600" b="0" dirty="0" smtClean="0">
                <a:solidFill>
                  <a:srgbClr val="000000"/>
                </a:solidFill>
              </a:rPr>
              <a:t>/ </a:t>
            </a:r>
            <a:r>
              <a:rPr lang="ru-RU" altLang="fr-FR" sz="600" b="0" dirty="0" smtClean="0">
                <a:solidFill>
                  <a:srgbClr val="000000"/>
                </a:solidFill>
              </a:rPr>
              <a:t>НКН</a:t>
            </a:r>
            <a:endParaRPr lang="fr-FR" altLang="fr-FR" sz="600" b="0" dirty="0" smtClean="0">
              <a:solidFill>
                <a:srgbClr val="000000"/>
              </a:solidFill>
            </a:endParaRPr>
          </a:p>
        </p:txBody>
      </p:sp>
      <p:sp>
        <p:nvSpPr>
          <p:cNvPr id="16388" name="Text Placeholder 8"/>
          <p:cNvSpPr txBox="1">
            <a:spLocks/>
          </p:cNvSpPr>
          <p:nvPr/>
        </p:nvSpPr>
        <p:spPr bwMode="auto">
          <a:xfrm>
            <a:off x="2286000" y="2693988"/>
            <a:ext cx="6477000" cy="4097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79388" indent="-179388" eaLnBrk="0" hangingPunct="0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charset="0"/>
              <a:buChar char="•"/>
              <a:defRPr sz="2800" b="1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spcBef>
                <a:spcPts val="12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12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466725" indent="-215900" eaLnBrk="0" hangingPunct="0">
              <a:spcBef>
                <a:spcPts val="600"/>
              </a:spcBef>
              <a:buClr>
                <a:schemeClr val="accent1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466725" indent="1362075" eaLnBrk="0" hangingPunct="0">
              <a:spcBef>
                <a:spcPts val="600"/>
              </a:spcBef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5pPr>
            <a:lvl6pPr marL="9239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6pPr>
            <a:lvl7pPr marL="13811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7pPr>
            <a:lvl8pPr marL="18383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8pPr>
            <a:lvl9pPr marL="22955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9pPr>
          </a:lstStyle>
          <a:p>
            <a:pPr defTabSz="914400" eaLnBrk="1" hangingPunct="1">
              <a:lnSpc>
                <a:spcPct val="100000"/>
              </a:lnSpc>
              <a:spcAft>
                <a:spcPts val="600"/>
              </a:spcAft>
              <a:buClrTx/>
            </a:pPr>
            <a:r>
              <a:rPr lang="ru-RU" altLang="fr-FR" sz="2000" b="0" dirty="0" smtClean="0">
                <a:solidFill>
                  <a:schemeClr val="tx1"/>
                </a:solidFill>
              </a:rPr>
              <a:t>Кодексы этики для исследователей</a:t>
            </a:r>
            <a:endParaRPr lang="en-US" altLang="fr-FR" sz="2000" b="0" dirty="0">
              <a:solidFill>
                <a:schemeClr val="tx1"/>
              </a:solidFill>
            </a:endParaRPr>
          </a:p>
          <a:p>
            <a:pPr defTabSz="914400" eaLnBrk="1" hangingPunct="1">
              <a:lnSpc>
                <a:spcPct val="100000"/>
              </a:lnSpc>
              <a:spcAft>
                <a:spcPts val="600"/>
              </a:spcAft>
              <a:buClrTx/>
            </a:pPr>
            <a:r>
              <a:rPr lang="ru-RU" altLang="fr-FR" sz="2000" b="0" dirty="0" smtClean="0">
                <a:solidFill>
                  <a:schemeClr val="tx1"/>
                </a:solidFill>
              </a:rPr>
              <a:t>Установление принятых ограничений на доступ к базам данных о нематериальном наследии коренных народов</a:t>
            </a:r>
            <a:endParaRPr lang="en-US" altLang="fr-FR" sz="2000" b="0" dirty="0">
              <a:solidFill>
                <a:schemeClr val="tx1"/>
              </a:solidFill>
            </a:endParaRPr>
          </a:p>
          <a:p>
            <a:pPr defTabSz="914400" eaLnBrk="1" hangingPunct="1">
              <a:lnSpc>
                <a:spcPct val="100000"/>
              </a:lnSpc>
              <a:spcAft>
                <a:spcPts val="600"/>
              </a:spcAft>
              <a:buClrTx/>
            </a:pPr>
            <a:r>
              <a:rPr lang="ru-RU" altLang="fr-FR" sz="2000" b="0" dirty="0" smtClean="0">
                <a:solidFill>
                  <a:schemeClr val="tx1"/>
                </a:solidFill>
              </a:rPr>
              <a:t>Требует от пользователей уважения культурно-чувствительных тем</a:t>
            </a:r>
            <a:endParaRPr lang="en-US" altLang="fr-FR" sz="2000" b="0" dirty="0">
              <a:solidFill>
                <a:schemeClr val="tx1"/>
              </a:solidFill>
            </a:endParaRPr>
          </a:p>
          <a:p>
            <a:pPr defTabSz="914400" eaLnBrk="1" hangingPunct="1">
              <a:lnSpc>
                <a:spcPct val="100000"/>
              </a:lnSpc>
              <a:spcAft>
                <a:spcPts val="600"/>
              </a:spcAft>
              <a:buClrTx/>
            </a:pPr>
            <a:r>
              <a:rPr lang="ru-RU" altLang="fr-FR" sz="2000" b="0" dirty="0" smtClean="0">
                <a:solidFill>
                  <a:schemeClr val="tx1"/>
                </a:solidFill>
              </a:rPr>
              <a:t>Правила по обеспечению контроля аборигенов за доступом к щепетильным темам</a:t>
            </a:r>
            <a:endParaRPr lang="en-ZA" altLang="fr-FR" sz="2000" b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re 1"/>
          <p:cNvSpPr>
            <a:spLocks noGrp="1"/>
          </p:cNvSpPr>
          <p:nvPr>
            <p:ph type="title"/>
          </p:nvPr>
        </p:nvSpPr>
        <p:spPr>
          <a:xfrm>
            <a:off x="2286000" y="374650"/>
            <a:ext cx="6477000" cy="553998"/>
          </a:xfrm>
        </p:spPr>
        <p:txBody>
          <a:bodyPr/>
          <a:lstStyle/>
          <a:p>
            <a:pPr eaLnBrk="1" hangingPunct="1"/>
            <a:r>
              <a:rPr lang="ru-RU" altLang="fr-FR" sz="3600" dirty="0" smtClean="0"/>
              <a:t>От перечней к номинации</a:t>
            </a:r>
            <a:endParaRPr lang="fr-FR" altLang="fr-FR" sz="3600" dirty="0" smtClean="0"/>
          </a:p>
        </p:txBody>
      </p:sp>
      <p:sp>
        <p:nvSpPr>
          <p:cNvPr id="17411" name="Espace réservé du pied de page 3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charset="0"/>
              <a:buChar char="•"/>
              <a:defRPr sz="2800" b="1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spcBef>
                <a:spcPts val="12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12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466725" indent="-215900" eaLnBrk="0" hangingPunct="0">
              <a:spcBef>
                <a:spcPts val="600"/>
              </a:spcBef>
              <a:buClr>
                <a:schemeClr val="accent1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466725" indent="1362075" eaLnBrk="0" hangingPunct="0">
              <a:spcBef>
                <a:spcPts val="600"/>
              </a:spcBef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5pPr>
            <a:lvl6pPr marL="9239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6pPr>
            <a:lvl7pPr marL="13811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7pPr>
            <a:lvl8pPr marL="18383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8pPr>
            <a:lvl9pPr marL="22955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r-FR" altLang="fr-FR" sz="600" b="0" dirty="0" smtClean="0">
                <a:solidFill>
                  <a:srgbClr val="000000"/>
                </a:solidFill>
              </a:rPr>
              <a:t>© </a:t>
            </a:r>
            <a:r>
              <a:rPr lang="ru-RU" altLang="fr-FR" sz="600" b="0" dirty="0" smtClean="0">
                <a:solidFill>
                  <a:srgbClr val="000000"/>
                </a:solidFill>
              </a:rPr>
              <a:t>Все права защищены</a:t>
            </a:r>
            <a:r>
              <a:rPr lang="fr-FR" altLang="fr-FR" sz="600" b="0" dirty="0" smtClean="0">
                <a:solidFill>
                  <a:srgbClr val="000000"/>
                </a:solidFill>
              </a:rPr>
              <a:t>: </a:t>
            </a:r>
            <a:r>
              <a:rPr lang="ru-RU" altLang="fr-FR" sz="600" b="0" dirty="0" smtClean="0">
                <a:solidFill>
                  <a:srgbClr val="000000"/>
                </a:solidFill>
              </a:rPr>
              <a:t>ЮНЕСКО</a:t>
            </a:r>
            <a:r>
              <a:rPr lang="fr-FR" altLang="fr-FR" sz="600" b="0" dirty="0" smtClean="0">
                <a:solidFill>
                  <a:srgbClr val="000000"/>
                </a:solidFill>
              </a:rPr>
              <a:t>/ </a:t>
            </a:r>
            <a:r>
              <a:rPr lang="ru-RU" altLang="fr-FR" sz="600" b="0" dirty="0" smtClean="0">
                <a:solidFill>
                  <a:srgbClr val="000000"/>
                </a:solidFill>
              </a:rPr>
              <a:t>НКН</a:t>
            </a:r>
            <a:endParaRPr lang="fr-FR" altLang="fr-FR" sz="600" b="0" dirty="0" smtClean="0">
              <a:solidFill>
                <a:srgbClr val="000000"/>
              </a:solidFill>
            </a:endParaRPr>
          </a:p>
        </p:txBody>
      </p:sp>
      <p:sp>
        <p:nvSpPr>
          <p:cNvPr id="17412" name="Text Placeholder 8"/>
          <p:cNvSpPr txBox="1">
            <a:spLocks/>
          </p:cNvSpPr>
          <p:nvPr/>
        </p:nvSpPr>
        <p:spPr bwMode="auto">
          <a:xfrm>
            <a:off x="2278063" y="1905000"/>
            <a:ext cx="6477000" cy="409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79388" indent="-179388" eaLnBrk="0" hangingPunct="0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charset="0"/>
              <a:buChar char="•"/>
              <a:defRPr sz="2800" b="1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spcBef>
                <a:spcPts val="12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12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466725" indent="-215900" eaLnBrk="0" hangingPunct="0">
              <a:spcBef>
                <a:spcPts val="600"/>
              </a:spcBef>
              <a:buClr>
                <a:schemeClr val="accent1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466725" indent="1362075" eaLnBrk="0" hangingPunct="0">
              <a:spcBef>
                <a:spcPts val="600"/>
              </a:spcBef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5pPr>
            <a:lvl6pPr marL="9239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6pPr>
            <a:lvl7pPr marL="13811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7pPr>
            <a:lvl8pPr marL="18383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8pPr>
            <a:lvl9pPr marL="22955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9pPr>
          </a:lstStyle>
          <a:p>
            <a:pPr defTabSz="914400" eaLnBrk="1" hangingPunct="1">
              <a:lnSpc>
                <a:spcPct val="100000"/>
              </a:lnSpc>
              <a:spcAft>
                <a:spcPts val="600"/>
              </a:spcAft>
              <a:buClrTx/>
            </a:pPr>
            <a:r>
              <a:rPr lang="ru-RU" altLang="fr-FR" sz="2000" b="0" dirty="0" smtClean="0">
                <a:solidFill>
                  <a:schemeClr val="tx1"/>
                </a:solidFill>
              </a:rPr>
              <a:t>Номинируемые элементы должны быть включены в перечень НКН, имеющегося на территории подавшего номинацию государства-участника (государств-участников) </a:t>
            </a:r>
            <a:r>
              <a:rPr lang="en-US" altLang="fr-FR" sz="2000" b="0" dirty="0" smtClean="0">
                <a:solidFill>
                  <a:schemeClr val="tx1"/>
                </a:solidFill>
              </a:rPr>
              <a:t>(</a:t>
            </a:r>
            <a:r>
              <a:rPr lang="ru-RU" altLang="fr-FR" sz="2000" b="0" dirty="0" smtClean="0">
                <a:solidFill>
                  <a:schemeClr val="tx1"/>
                </a:solidFill>
              </a:rPr>
              <a:t>критерии</a:t>
            </a:r>
            <a:r>
              <a:rPr lang="en-US" altLang="fr-FR" sz="2000" b="0" dirty="0" smtClean="0">
                <a:solidFill>
                  <a:schemeClr val="tx1"/>
                </a:solidFill>
              </a:rPr>
              <a:t> </a:t>
            </a:r>
            <a:r>
              <a:rPr lang="en-US" altLang="fr-FR" sz="2000" b="0" dirty="0">
                <a:solidFill>
                  <a:schemeClr val="tx1"/>
                </a:solidFill>
              </a:rPr>
              <a:t>U.5 </a:t>
            </a:r>
            <a:r>
              <a:rPr lang="ru-RU" altLang="fr-FR" sz="2000" b="0" dirty="0" smtClean="0">
                <a:solidFill>
                  <a:schemeClr val="tx1"/>
                </a:solidFill>
              </a:rPr>
              <a:t>и</a:t>
            </a:r>
            <a:r>
              <a:rPr lang="en-US" altLang="fr-FR" sz="2000" b="0" dirty="0" smtClean="0">
                <a:solidFill>
                  <a:schemeClr val="tx1"/>
                </a:solidFill>
              </a:rPr>
              <a:t> </a:t>
            </a:r>
            <a:r>
              <a:rPr lang="en-US" altLang="fr-FR" sz="2000" b="0" dirty="0">
                <a:solidFill>
                  <a:schemeClr val="tx1"/>
                </a:solidFill>
              </a:rPr>
              <a:t>R.5 </a:t>
            </a:r>
            <a:r>
              <a:rPr lang="ru-RU" altLang="fr-FR" sz="2000" b="0" dirty="0" smtClean="0">
                <a:solidFill>
                  <a:schemeClr val="tx1"/>
                </a:solidFill>
              </a:rPr>
              <a:t>в     ОР </a:t>
            </a:r>
            <a:r>
              <a:rPr lang="en-US" altLang="fr-FR" sz="2000" b="0" dirty="0" smtClean="0">
                <a:solidFill>
                  <a:schemeClr val="tx1"/>
                </a:solidFill>
              </a:rPr>
              <a:t>1</a:t>
            </a:r>
            <a:r>
              <a:rPr lang="en-GB" altLang="fr-FR" sz="2400" b="0" dirty="0">
                <a:solidFill>
                  <a:schemeClr val="tx1"/>
                </a:solidFill>
              </a:rPr>
              <a:t>– </a:t>
            </a:r>
            <a:r>
              <a:rPr lang="en-US" altLang="fr-FR" sz="2000" b="0" dirty="0">
                <a:solidFill>
                  <a:schemeClr val="tx1"/>
                </a:solidFill>
              </a:rPr>
              <a:t>2)</a:t>
            </a:r>
          </a:p>
          <a:p>
            <a:pPr defTabSz="914400" eaLnBrk="1" hangingPunct="1">
              <a:lnSpc>
                <a:spcPct val="100000"/>
              </a:lnSpc>
              <a:spcAft>
                <a:spcPts val="600"/>
              </a:spcAft>
              <a:buClrTx/>
            </a:pPr>
            <a:r>
              <a:rPr lang="ru-RU" altLang="fr-FR" sz="2000" b="0" dirty="0" smtClean="0">
                <a:solidFill>
                  <a:schemeClr val="tx1"/>
                </a:solidFill>
              </a:rPr>
              <a:t>Подтверждение включения элемента в перечень, требуемое </a:t>
            </a:r>
            <a:r>
              <a:rPr lang="ru-RU" altLang="fr-FR" sz="2000" b="0" smtClean="0">
                <a:solidFill>
                  <a:schemeClr val="tx1"/>
                </a:solidFill>
              </a:rPr>
              <a:t>в формах</a:t>
            </a:r>
            <a:endParaRPr lang="en-US" altLang="fr-FR" sz="2000" b="0" dirty="0">
              <a:solidFill>
                <a:schemeClr val="tx1"/>
              </a:solidFill>
            </a:endParaRPr>
          </a:p>
          <a:p>
            <a:pPr defTabSz="914400" eaLnBrk="1" hangingPunct="1">
              <a:lnSpc>
                <a:spcPct val="100000"/>
              </a:lnSpc>
              <a:spcAft>
                <a:spcPts val="600"/>
              </a:spcAft>
              <a:buClrTx/>
            </a:pPr>
            <a:r>
              <a:rPr lang="ru-RU" altLang="fr-FR" sz="2000" b="0" dirty="0" smtClean="0">
                <a:solidFill>
                  <a:schemeClr val="tx1"/>
                </a:solidFill>
              </a:rPr>
              <a:t>Перечень – это непрерывная работа</a:t>
            </a:r>
            <a:endParaRPr lang="en-US" altLang="fr-FR" sz="2000" b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re 1"/>
          <p:cNvSpPr>
            <a:spLocks noGrp="1"/>
          </p:cNvSpPr>
          <p:nvPr>
            <p:ph type="title"/>
          </p:nvPr>
        </p:nvSpPr>
        <p:spPr>
          <a:xfrm>
            <a:off x="1859280" y="374650"/>
            <a:ext cx="6903720" cy="1569660"/>
          </a:xfrm>
        </p:spPr>
        <p:txBody>
          <a:bodyPr/>
          <a:lstStyle/>
          <a:p>
            <a:pPr eaLnBrk="1" hangingPunct="1"/>
            <a:r>
              <a:rPr lang="ru-RU" altLang="fr-FR" sz="3400" dirty="0" smtClean="0"/>
              <a:t>Планирование проекта по инвентаризации</a:t>
            </a:r>
            <a:r>
              <a:rPr lang="en-GB" altLang="fr-FR" sz="3400" dirty="0" smtClean="0"/>
              <a:t>: </a:t>
            </a:r>
            <a:r>
              <a:rPr lang="ru-RU" altLang="fr-FR" sz="3400" dirty="0" smtClean="0"/>
              <a:t>основные задачи</a:t>
            </a:r>
            <a:endParaRPr lang="fr-FR" altLang="fr-FR" sz="3400" dirty="0" smtClean="0"/>
          </a:p>
        </p:txBody>
      </p:sp>
      <p:sp>
        <p:nvSpPr>
          <p:cNvPr id="18435" name="Espace réservé du pied de page 3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charset="0"/>
              <a:buChar char="•"/>
              <a:defRPr sz="2800" b="1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spcBef>
                <a:spcPts val="12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12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466725" indent="-215900" eaLnBrk="0" hangingPunct="0">
              <a:spcBef>
                <a:spcPts val="600"/>
              </a:spcBef>
              <a:buClr>
                <a:schemeClr val="accent1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466725" indent="1362075" eaLnBrk="0" hangingPunct="0">
              <a:spcBef>
                <a:spcPts val="600"/>
              </a:spcBef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5pPr>
            <a:lvl6pPr marL="9239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6pPr>
            <a:lvl7pPr marL="13811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7pPr>
            <a:lvl8pPr marL="18383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8pPr>
            <a:lvl9pPr marL="22955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r-FR" altLang="fr-FR" sz="600" b="0" dirty="0" smtClean="0">
                <a:solidFill>
                  <a:srgbClr val="000000"/>
                </a:solidFill>
              </a:rPr>
              <a:t>© </a:t>
            </a:r>
            <a:r>
              <a:rPr lang="ru-RU" altLang="fr-FR" sz="600" b="0" dirty="0" smtClean="0">
                <a:solidFill>
                  <a:srgbClr val="000000"/>
                </a:solidFill>
              </a:rPr>
              <a:t>Все права защищены</a:t>
            </a:r>
            <a:r>
              <a:rPr lang="fr-FR" altLang="fr-FR" sz="600" b="0" dirty="0" smtClean="0">
                <a:solidFill>
                  <a:srgbClr val="000000"/>
                </a:solidFill>
              </a:rPr>
              <a:t>: </a:t>
            </a:r>
            <a:r>
              <a:rPr lang="ru-RU" altLang="fr-FR" sz="600" b="0" dirty="0" smtClean="0">
                <a:solidFill>
                  <a:srgbClr val="000000"/>
                </a:solidFill>
              </a:rPr>
              <a:t>ЮНЕСКО</a:t>
            </a:r>
            <a:r>
              <a:rPr lang="fr-FR" altLang="fr-FR" sz="600" b="0" dirty="0" smtClean="0">
                <a:solidFill>
                  <a:srgbClr val="000000"/>
                </a:solidFill>
              </a:rPr>
              <a:t>/ </a:t>
            </a:r>
            <a:r>
              <a:rPr lang="ru-RU" altLang="fr-FR" sz="600" b="0" dirty="0" smtClean="0">
                <a:solidFill>
                  <a:srgbClr val="000000"/>
                </a:solidFill>
              </a:rPr>
              <a:t>НКН</a:t>
            </a:r>
            <a:endParaRPr lang="fr-FR" altLang="fr-FR" sz="600" b="0" dirty="0" smtClean="0">
              <a:solidFill>
                <a:srgbClr val="000000"/>
              </a:solidFill>
            </a:endParaRPr>
          </a:p>
        </p:txBody>
      </p:sp>
      <p:sp>
        <p:nvSpPr>
          <p:cNvPr id="18436" name="Text Placeholder 8"/>
          <p:cNvSpPr txBox="1">
            <a:spLocks/>
          </p:cNvSpPr>
          <p:nvPr/>
        </p:nvSpPr>
        <p:spPr bwMode="auto">
          <a:xfrm>
            <a:off x="1859280" y="1922463"/>
            <a:ext cx="6895783" cy="4097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79388" indent="-179388" eaLnBrk="0" hangingPunct="0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charset="0"/>
              <a:buChar char="•"/>
              <a:defRPr sz="2800" b="1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spcBef>
                <a:spcPts val="12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12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466725" indent="-215900" eaLnBrk="0" hangingPunct="0">
              <a:spcBef>
                <a:spcPts val="600"/>
              </a:spcBef>
              <a:buClr>
                <a:schemeClr val="accent1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466725" indent="1362075" eaLnBrk="0" hangingPunct="0">
              <a:spcBef>
                <a:spcPts val="600"/>
              </a:spcBef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5pPr>
            <a:lvl6pPr marL="9239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6pPr>
            <a:lvl7pPr marL="13811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7pPr>
            <a:lvl8pPr marL="18383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8pPr>
            <a:lvl9pPr marL="22955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9pPr>
          </a:lstStyle>
          <a:p>
            <a:pPr defTabSz="914400" eaLnBrk="1" hangingPunct="1">
              <a:lnSpc>
                <a:spcPct val="100000"/>
              </a:lnSpc>
              <a:spcAft>
                <a:spcPts val="600"/>
              </a:spcAft>
              <a:buClrTx/>
            </a:pPr>
            <a:r>
              <a:rPr lang="ru-RU" altLang="fr-FR" sz="2000" b="0" dirty="0" smtClean="0">
                <a:solidFill>
                  <a:schemeClr val="tx1"/>
                </a:solidFill>
              </a:rPr>
              <a:t>Определение цели перечня</a:t>
            </a:r>
            <a:endParaRPr lang="en-US" altLang="fr-FR" sz="2000" b="0" dirty="0">
              <a:solidFill>
                <a:schemeClr val="tx1"/>
              </a:solidFill>
            </a:endParaRPr>
          </a:p>
          <a:p>
            <a:pPr defTabSz="914400" eaLnBrk="1" hangingPunct="1">
              <a:lnSpc>
                <a:spcPct val="100000"/>
              </a:lnSpc>
              <a:spcAft>
                <a:spcPts val="600"/>
              </a:spcAft>
              <a:buClrTx/>
            </a:pPr>
            <a:r>
              <a:rPr lang="ru-RU" altLang="fr-FR" sz="2000" b="0" dirty="0" smtClean="0">
                <a:solidFill>
                  <a:schemeClr val="tx1"/>
                </a:solidFill>
              </a:rPr>
              <a:t>Идентификация и привлечение заинтересованных сообществ и других сторон (включая НПО)</a:t>
            </a:r>
            <a:endParaRPr lang="en-US" altLang="fr-FR" sz="2000" b="0" dirty="0">
              <a:solidFill>
                <a:schemeClr val="tx1"/>
              </a:solidFill>
            </a:endParaRPr>
          </a:p>
          <a:p>
            <a:pPr defTabSz="914400" eaLnBrk="1" hangingPunct="1">
              <a:lnSpc>
                <a:spcPct val="100000"/>
              </a:lnSpc>
              <a:spcAft>
                <a:spcPts val="600"/>
              </a:spcAft>
              <a:buClrTx/>
            </a:pPr>
            <a:r>
              <a:rPr lang="ru-RU" altLang="fr-FR" sz="2000" b="0" dirty="0" smtClean="0">
                <a:solidFill>
                  <a:schemeClr val="tx1"/>
                </a:solidFill>
              </a:rPr>
              <a:t>Создание консультативных механизмов и обстановки доверия при получении согласия</a:t>
            </a:r>
            <a:endParaRPr lang="en-US" altLang="fr-FR" sz="2000" b="0" dirty="0">
              <a:solidFill>
                <a:schemeClr val="tx1"/>
              </a:solidFill>
            </a:endParaRPr>
          </a:p>
          <a:p>
            <a:pPr defTabSz="914400" eaLnBrk="1" hangingPunct="1">
              <a:lnSpc>
                <a:spcPct val="100000"/>
              </a:lnSpc>
              <a:spcAft>
                <a:spcPts val="600"/>
              </a:spcAft>
              <a:buClrTx/>
            </a:pPr>
            <a:r>
              <a:rPr lang="ru-RU" altLang="fr-FR" sz="2000" b="0" dirty="0" smtClean="0">
                <a:solidFill>
                  <a:schemeClr val="tx1"/>
                </a:solidFill>
              </a:rPr>
              <a:t>Нахождение ресурсов</a:t>
            </a:r>
            <a:endParaRPr lang="en-US" altLang="fr-FR" sz="2000" b="0" dirty="0" smtClean="0">
              <a:solidFill>
                <a:schemeClr val="tx1"/>
              </a:solidFill>
            </a:endParaRPr>
          </a:p>
          <a:p>
            <a:pPr defTabSz="914400" eaLnBrk="1" hangingPunct="1">
              <a:lnSpc>
                <a:spcPct val="100000"/>
              </a:lnSpc>
              <a:spcAft>
                <a:spcPts val="600"/>
              </a:spcAft>
              <a:buClrTx/>
            </a:pPr>
            <a:r>
              <a:rPr lang="ru-RU" altLang="fr-FR" sz="2000" b="0" dirty="0" smtClean="0">
                <a:solidFill>
                  <a:schemeClr val="tx1"/>
                </a:solidFill>
              </a:rPr>
              <a:t>Идентификация/создание структур по сбору информации и созданию сети взаимодействия</a:t>
            </a:r>
            <a:endParaRPr lang="en-US" altLang="fr-FR" sz="2000" b="0" dirty="0" smtClean="0">
              <a:solidFill>
                <a:schemeClr val="tx1"/>
              </a:solidFill>
            </a:endParaRPr>
          </a:p>
          <a:p>
            <a:pPr defTabSz="914400" eaLnBrk="1" hangingPunct="1">
              <a:lnSpc>
                <a:spcPct val="100000"/>
              </a:lnSpc>
              <a:spcAft>
                <a:spcPts val="600"/>
              </a:spcAft>
              <a:buClrTx/>
            </a:pPr>
            <a:r>
              <a:rPr lang="ru-RU" altLang="fr-FR" sz="2000" b="0" dirty="0" smtClean="0">
                <a:solidFill>
                  <a:schemeClr val="tx1"/>
                </a:solidFill>
              </a:rPr>
              <a:t>Сбор информации и ввод данных</a:t>
            </a:r>
            <a:endParaRPr lang="en-US" altLang="fr-FR" sz="2000" b="0" dirty="0">
              <a:solidFill>
                <a:schemeClr val="tx1"/>
              </a:solidFill>
            </a:endParaRPr>
          </a:p>
          <a:p>
            <a:pPr defTabSz="914400" eaLnBrk="1" hangingPunct="1">
              <a:lnSpc>
                <a:spcPct val="100000"/>
              </a:lnSpc>
              <a:spcAft>
                <a:spcPts val="600"/>
              </a:spcAft>
              <a:buClrTx/>
            </a:pPr>
            <a:r>
              <a:rPr lang="ru-RU" altLang="fr-FR" sz="2000" b="0" dirty="0" smtClean="0">
                <a:solidFill>
                  <a:schemeClr val="tx1"/>
                </a:solidFill>
              </a:rPr>
              <a:t>Распространение, доступ и обновление</a:t>
            </a:r>
            <a:endParaRPr lang="en-US" altLang="fr-FR" sz="2000" b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re 1"/>
          <p:cNvSpPr>
            <a:spLocks noGrp="1"/>
          </p:cNvSpPr>
          <p:nvPr>
            <p:ph type="title"/>
          </p:nvPr>
        </p:nvSpPr>
        <p:spPr>
          <a:xfrm>
            <a:off x="2286000" y="374650"/>
            <a:ext cx="6477000" cy="1107996"/>
          </a:xfrm>
        </p:spPr>
        <p:txBody>
          <a:bodyPr/>
          <a:lstStyle/>
          <a:p>
            <a:pPr eaLnBrk="1" hangingPunct="1"/>
            <a:r>
              <a:rPr lang="ru-RU" altLang="fr-FR" sz="3600" dirty="0" smtClean="0"/>
              <a:t>Советы по инвентаризации от ЮНЕСКО</a:t>
            </a:r>
            <a:r>
              <a:rPr lang="en-GB" altLang="fr-FR" sz="3600" dirty="0" smtClean="0"/>
              <a:t>?</a:t>
            </a:r>
            <a:endParaRPr lang="fr-FR" altLang="fr-FR" sz="3600" dirty="0" smtClean="0"/>
          </a:p>
        </p:txBody>
      </p:sp>
      <p:sp>
        <p:nvSpPr>
          <p:cNvPr id="20483" name="Espace réservé du pied de page 3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charset="0"/>
              <a:buChar char="•"/>
              <a:defRPr sz="2800" b="1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spcBef>
                <a:spcPts val="12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12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466725" indent="-215900" eaLnBrk="0" hangingPunct="0">
              <a:spcBef>
                <a:spcPts val="600"/>
              </a:spcBef>
              <a:buClr>
                <a:schemeClr val="accent1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466725" indent="1362075" eaLnBrk="0" hangingPunct="0">
              <a:spcBef>
                <a:spcPts val="600"/>
              </a:spcBef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5pPr>
            <a:lvl6pPr marL="9239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6pPr>
            <a:lvl7pPr marL="13811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7pPr>
            <a:lvl8pPr marL="18383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8pPr>
            <a:lvl9pPr marL="22955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r-FR" altLang="fr-FR" sz="600" b="0" dirty="0" smtClean="0">
                <a:solidFill>
                  <a:srgbClr val="000000"/>
                </a:solidFill>
              </a:rPr>
              <a:t>© </a:t>
            </a:r>
            <a:r>
              <a:rPr lang="ru-RU" altLang="fr-FR" sz="600" b="0" dirty="0" smtClean="0">
                <a:solidFill>
                  <a:srgbClr val="000000"/>
                </a:solidFill>
              </a:rPr>
              <a:t>Все права защищены</a:t>
            </a:r>
            <a:r>
              <a:rPr lang="fr-FR" altLang="fr-FR" sz="600" b="0" dirty="0" smtClean="0">
                <a:solidFill>
                  <a:srgbClr val="000000"/>
                </a:solidFill>
              </a:rPr>
              <a:t>: </a:t>
            </a:r>
            <a:r>
              <a:rPr lang="ru-RU" altLang="fr-FR" sz="600" b="0" dirty="0" smtClean="0">
                <a:solidFill>
                  <a:srgbClr val="000000"/>
                </a:solidFill>
              </a:rPr>
              <a:t>ЮНЕСКО</a:t>
            </a:r>
            <a:r>
              <a:rPr lang="fr-FR" altLang="fr-FR" sz="600" b="0" dirty="0" smtClean="0">
                <a:solidFill>
                  <a:srgbClr val="000000"/>
                </a:solidFill>
              </a:rPr>
              <a:t>/ </a:t>
            </a:r>
            <a:r>
              <a:rPr lang="ru-RU" altLang="fr-FR" sz="600" b="0" dirty="0" smtClean="0">
                <a:solidFill>
                  <a:srgbClr val="000000"/>
                </a:solidFill>
              </a:rPr>
              <a:t>НКН</a:t>
            </a:r>
            <a:endParaRPr lang="fr-FR" altLang="fr-FR" sz="600" b="0" dirty="0" smtClean="0">
              <a:solidFill>
                <a:srgbClr val="000000"/>
              </a:solidFill>
            </a:endParaRPr>
          </a:p>
        </p:txBody>
      </p:sp>
      <p:sp>
        <p:nvSpPr>
          <p:cNvPr id="20484" name="Text Placeholder 8"/>
          <p:cNvSpPr txBox="1">
            <a:spLocks/>
          </p:cNvSpPr>
          <p:nvPr/>
        </p:nvSpPr>
        <p:spPr bwMode="auto">
          <a:xfrm>
            <a:off x="1287780" y="1905000"/>
            <a:ext cx="7268845" cy="409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79388" indent="-179388" eaLnBrk="0" hangingPunct="0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charset="0"/>
              <a:buChar char="•"/>
              <a:defRPr sz="2800" b="1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1pPr>
            <a:lvl2pPr marL="179388" indent="-179388" eaLnBrk="0" hangingPunct="0">
              <a:spcBef>
                <a:spcPts val="12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12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466725" indent="-215900" eaLnBrk="0" hangingPunct="0">
              <a:spcBef>
                <a:spcPts val="600"/>
              </a:spcBef>
              <a:buClr>
                <a:schemeClr val="accent1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466725" indent="1362075" eaLnBrk="0" hangingPunct="0">
              <a:spcBef>
                <a:spcPts val="600"/>
              </a:spcBef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5pPr>
            <a:lvl6pPr marL="9239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6pPr>
            <a:lvl7pPr marL="13811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7pPr>
            <a:lvl8pPr marL="18383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8pPr>
            <a:lvl9pPr marL="22955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9pPr>
          </a:lstStyle>
          <a:p>
            <a:pPr defTabSz="914400" eaLnBrk="1" hangingPunct="1">
              <a:lnSpc>
                <a:spcPct val="100000"/>
              </a:lnSpc>
              <a:spcAft>
                <a:spcPts val="600"/>
              </a:spcAft>
              <a:buClrTx/>
            </a:pPr>
            <a:r>
              <a:rPr lang="ru-RU" altLang="fr-FR" sz="2000" b="0" dirty="0" smtClean="0">
                <a:solidFill>
                  <a:schemeClr val="tx1"/>
                </a:solidFill>
              </a:rPr>
              <a:t>Никаких специальных инструкций в Конвенции или ОР</a:t>
            </a:r>
            <a:endParaRPr lang="fr-FR" altLang="fr-FR" sz="2000" b="0" dirty="0">
              <a:solidFill>
                <a:schemeClr val="tx1"/>
              </a:solidFill>
            </a:endParaRPr>
          </a:p>
          <a:p>
            <a:pPr defTabSz="914400" eaLnBrk="1" hangingPunct="1">
              <a:lnSpc>
                <a:spcPct val="100000"/>
              </a:lnSpc>
              <a:spcAft>
                <a:spcPts val="600"/>
              </a:spcAft>
              <a:buClrTx/>
            </a:pPr>
            <a:r>
              <a:rPr lang="ru-RU" altLang="fr-FR" sz="2000" b="0" dirty="0" smtClean="0">
                <a:solidFill>
                  <a:schemeClr val="tx1"/>
                </a:solidFill>
              </a:rPr>
              <a:t>Никаких указаний от Комитета или Секретариата</a:t>
            </a:r>
            <a:r>
              <a:rPr lang="fr-FR" altLang="fr-FR" sz="2000" b="0" dirty="0" smtClean="0">
                <a:solidFill>
                  <a:schemeClr val="tx1"/>
                </a:solidFill>
              </a:rPr>
              <a:t>, </a:t>
            </a:r>
            <a:r>
              <a:rPr lang="ru-RU" altLang="fr-FR" sz="2000" b="0" dirty="0" smtClean="0">
                <a:solidFill>
                  <a:schemeClr val="tx1"/>
                </a:solidFill>
              </a:rPr>
              <a:t>но</a:t>
            </a:r>
            <a:r>
              <a:rPr lang="fr-FR" altLang="fr-FR" sz="2000" b="0" dirty="0" smtClean="0">
                <a:solidFill>
                  <a:schemeClr val="tx1"/>
                </a:solidFill>
              </a:rPr>
              <a:t>:</a:t>
            </a:r>
            <a:endParaRPr lang="fr-FR" altLang="fr-FR" sz="2000" b="0" dirty="0">
              <a:solidFill>
                <a:schemeClr val="tx1"/>
              </a:solidFill>
            </a:endParaRPr>
          </a:p>
          <a:p>
            <a:pPr defTabSz="914400" eaLnBrk="1" hangingPunct="1">
              <a:lnSpc>
                <a:spcPct val="100000"/>
              </a:lnSpc>
              <a:spcAft>
                <a:spcPts val="600"/>
              </a:spcAft>
              <a:buClrTx/>
            </a:pPr>
            <a:r>
              <a:rPr lang="ru-RU" altLang="fr-FR" sz="2000" b="0" dirty="0" smtClean="0">
                <a:solidFill>
                  <a:schemeClr val="tx1"/>
                </a:solidFill>
              </a:rPr>
              <a:t>На веб-сайте Конвенции</a:t>
            </a:r>
            <a:r>
              <a:rPr lang="fr-FR" altLang="fr-FR" sz="2000" b="0" dirty="0" smtClean="0">
                <a:solidFill>
                  <a:schemeClr val="tx1"/>
                </a:solidFill>
              </a:rPr>
              <a:t>:</a:t>
            </a:r>
            <a:endParaRPr lang="fr-FR" altLang="fr-FR" sz="2000" b="0" dirty="0">
              <a:solidFill>
                <a:schemeClr val="tx1"/>
              </a:solidFill>
            </a:endParaRPr>
          </a:p>
          <a:p>
            <a:pPr lvl="2" defTabSz="914400" eaLnBrk="1" hangingPunct="1">
              <a:spcAft>
                <a:spcPts val="600"/>
              </a:spcAft>
            </a:pPr>
            <a:r>
              <a:rPr lang="ru-RU" altLang="fr-FR" sz="2000" dirty="0" smtClean="0"/>
              <a:t>Описание проведения инвентаризаций</a:t>
            </a:r>
            <a:endParaRPr lang="en-US" altLang="fr-FR" sz="2000" dirty="0"/>
          </a:p>
          <a:p>
            <a:pPr lvl="2" defTabSz="914400" eaLnBrk="1" hangingPunct="1">
              <a:spcAft>
                <a:spcPts val="600"/>
              </a:spcAft>
            </a:pPr>
            <a:r>
              <a:rPr lang="ru-RU" altLang="fr-FR" sz="2000" dirty="0" smtClean="0"/>
              <a:t>Информационный бюллетень Конвенции</a:t>
            </a:r>
            <a:endParaRPr lang="fr-FR" altLang="fr-FR" sz="2000" dirty="0"/>
          </a:p>
          <a:p>
            <a:pPr lvl="2" defTabSz="914400" eaLnBrk="1" hangingPunct="1">
              <a:spcAft>
                <a:spcPts val="600"/>
              </a:spcAft>
            </a:pPr>
            <a:r>
              <a:rPr lang="ru-RU" altLang="fr-FR" sz="2000" dirty="0" smtClean="0"/>
              <a:t>Примерный вопросник для адаптации </a:t>
            </a:r>
            <a:r>
              <a:rPr lang="fr-FR" altLang="fr-FR" sz="2000" dirty="0" smtClean="0"/>
              <a:t>(</a:t>
            </a:r>
            <a:r>
              <a:rPr lang="ru-RU" altLang="fr-FR" sz="2000" dirty="0" smtClean="0"/>
              <a:t>Раздаточный материал к разделу 6</a:t>
            </a:r>
            <a:r>
              <a:rPr lang="fr-FR" altLang="fr-FR" sz="2000" dirty="0" smtClean="0"/>
              <a:t>)</a:t>
            </a:r>
            <a:endParaRPr lang="en-US" altLang="fr-F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itre 1"/>
          <p:cNvSpPr>
            <a:spLocks noGrp="1"/>
          </p:cNvSpPr>
          <p:nvPr>
            <p:ph type="title" idx="4294967295"/>
          </p:nvPr>
        </p:nvSpPr>
        <p:spPr>
          <a:xfrm>
            <a:off x="2082801" y="374651"/>
            <a:ext cx="6774596" cy="1969770"/>
          </a:xfrm>
        </p:spPr>
        <p:txBody>
          <a:bodyPr/>
          <a:lstStyle/>
          <a:p>
            <a:pPr eaLnBrk="1" hangingPunct="1"/>
            <a:r>
              <a:rPr lang="ru-RU" altLang="ru-RU" dirty="0" smtClean="0"/>
              <a:t>Идентификация и инвентаризация в </a:t>
            </a:r>
            <a:r>
              <a:rPr lang="ru-RU" altLang="ru-RU" dirty="0"/>
              <a:t>учебной программе  по укреплению потенциала</a:t>
            </a:r>
          </a:p>
        </p:txBody>
      </p:sp>
      <p:sp>
        <p:nvSpPr>
          <p:cNvPr id="82947" name="Espace réservé du pied de page 3"/>
          <p:cNvSpPr txBox="1">
            <a:spLocks noGrp="1"/>
          </p:cNvSpPr>
          <p:nvPr/>
        </p:nvSpPr>
        <p:spPr bwMode="auto">
          <a:xfrm>
            <a:off x="406400" y="6689725"/>
            <a:ext cx="1676400" cy="166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800" b="1">
                <a:solidFill>
                  <a:srgbClr val="07DEDB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37931725" indent="-37474525" eaLnBrk="0" hangingPunct="0">
              <a:spcBef>
                <a:spcPts val="12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spcBef>
                <a:spcPts val="12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466725" indent="-215900" eaLnBrk="0" hangingPunct="0"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466725" indent="1362075" eaLnBrk="0" hangingPunct="0">
              <a:spcBef>
                <a:spcPts val="600"/>
              </a:spcBef>
              <a:buChar char="»"/>
              <a:defRPr sz="2000">
                <a:solidFill>
                  <a:srgbClr val="07DEDB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9239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13811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18383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22955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r-FR" altLang="ru-RU" sz="600" b="0">
                <a:solidFill>
                  <a:srgbClr val="000000"/>
                </a:solidFill>
              </a:rPr>
              <a:t>© All Rights Reserved: UNESCO</a:t>
            </a:r>
          </a:p>
        </p:txBody>
      </p:sp>
      <p:pic>
        <p:nvPicPr>
          <p:cNvPr id="4" name="Picture 5" descr="units 18-3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5163" y="2801938"/>
            <a:ext cx="4295775" cy="3783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 descr="unit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5063" y="2351601"/>
            <a:ext cx="39624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76174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itre 1"/>
          <p:cNvSpPr>
            <a:spLocks noGrp="1"/>
          </p:cNvSpPr>
          <p:nvPr>
            <p:ph type="title" idx="4294967295"/>
          </p:nvPr>
        </p:nvSpPr>
        <p:spPr>
          <a:xfrm>
            <a:off x="2286000" y="374650"/>
            <a:ext cx="6477000" cy="2769989"/>
          </a:xfrm>
        </p:spPr>
        <p:txBody>
          <a:bodyPr/>
          <a:lstStyle/>
          <a:p>
            <a:pPr eaLnBrk="1" hangingPunct="1"/>
            <a:r>
              <a:rPr lang="ru-RU" altLang="ru-RU" sz="3600" dirty="0"/>
              <a:t>Идентификация и инвентаризация в </a:t>
            </a:r>
            <a:r>
              <a:rPr lang="ru-RU" altLang="ru-RU" sz="3600" dirty="0" smtClean="0"/>
              <a:t> Казахстане, Кыргызстане, Таджикистане и Узбекистане</a:t>
            </a:r>
            <a:endParaRPr lang="fr-FR" altLang="ru-RU" b="0" dirty="0" smtClean="0"/>
          </a:p>
        </p:txBody>
      </p:sp>
      <p:sp>
        <p:nvSpPr>
          <p:cNvPr id="89091" name="Espace réservé du pied de page 3"/>
          <p:cNvSpPr txBox="1">
            <a:spLocks noGrp="1"/>
          </p:cNvSpPr>
          <p:nvPr/>
        </p:nvSpPr>
        <p:spPr bwMode="auto">
          <a:xfrm>
            <a:off x="406400" y="6689725"/>
            <a:ext cx="1676400" cy="166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800" b="1">
                <a:solidFill>
                  <a:srgbClr val="07DEDB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37931725" indent="-37474525" eaLnBrk="0" hangingPunct="0">
              <a:spcBef>
                <a:spcPts val="12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spcBef>
                <a:spcPts val="12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466725" indent="-215900" eaLnBrk="0" hangingPunct="0"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466725" indent="1362075" eaLnBrk="0" hangingPunct="0">
              <a:spcBef>
                <a:spcPts val="600"/>
              </a:spcBef>
              <a:buChar char="»"/>
              <a:defRPr sz="2000">
                <a:solidFill>
                  <a:srgbClr val="07DEDB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9239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13811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18383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22955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r-FR" altLang="ru-RU" sz="600" b="0">
                <a:solidFill>
                  <a:srgbClr val="000000"/>
                </a:solidFill>
              </a:rPr>
              <a:t>© All Rights Reserved: UNESCO</a:t>
            </a:r>
          </a:p>
        </p:txBody>
      </p:sp>
    </p:spTree>
    <p:extLst>
      <p:ext uri="{BB962C8B-B14F-4D97-AF65-F5344CB8AC3E}">
        <p14:creationId xmlns:p14="http://schemas.microsoft.com/office/powerpoint/2010/main" val="1775231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/>
          </p:nvPr>
        </p:nvSpPr>
        <p:spPr>
          <a:xfrm>
            <a:off x="2286000" y="374650"/>
            <a:ext cx="6477000" cy="553998"/>
          </a:xfrm>
        </p:spPr>
        <p:txBody>
          <a:bodyPr/>
          <a:lstStyle/>
          <a:p>
            <a:pPr eaLnBrk="1" hangingPunct="1"/>
            <a:r>
              <a:rPr lang="ru-RU" altLang="fr-FR" sz="3600" dirty="0" smtClean="0"/>
              <a:t>В этой презентации</a:t>
            </a:r>
            <a:r>
              <a:rPr lang="fr-FR" altLang="fr-FR" sz="3600" dirty="0" smtClean="0"/>
              <a:t> …</a:t>
            </a:r>
          </a:p>
        </p:txBody>
      </p:sp>
      <p:sp>
        <p:nvSpPr>
          <p:cNvPr id="512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1905000"/>
            <a:ext cx="6480175" cy="2539157"/>
          </a:xfrm>
        </p:spPr>
        <p:txBody>
          <a:bodyPr/>
          <a:lstStyle/>
          <a:p>
            <a:pPr marL="179388" indent="-179388" defTabSz="914400" eaLnBrk="1" hangingPunct="1">
              <a:lnSpc>
                <a:spcPct val="100000"/>
              </a:lnSpc>
              <a:spcAft>
                <a:spcPts val="600"/>
              </a:spcAft>
              <a:buClrTx/>
              <a:buFont typeface="Arial" charset="0"/>
              <a:buChar char="•"/>
            </a:pPr>
            <a:r>
              <a:rPr lang="ru-RU" altLang="fr-FR" sz="2000" dirty="0" smtClean="0">
                <a:solidFill>
                  <a:schemeClr val="tx1"/>
                </a:solidFill>
              </a:rPr>
              <a:t>Что в Конвенции говорится об идентификации и инвентаризации</a:t>
            </a:r>
            <a:endParaRPr lang="en-GB" altLang="fr-FR" sz="2000" dirty="0" smtClean="0">
              <a:solidFill>
                <a:schemeClr val="tx1"/>
              </a:solidFill>
            </a:endParaRPr>
          </a:p>
          <a:p>
            <a:pPr marL="179388" indent="-179388" defTabSz="914400" eaLnBrk="1" hangingPunct="1">
              <a:lnSpc>
                <a:spcPct val="100000"/>
              </a:lnSpc>
              <a:spcAft>
                <a:spcPts val="600"/>
              </a:spcAft>
              <a:buClrTx/>
              <a:buFont typeface="Arial" charset="0"/>
              <a:buChar char="•"/>
            </a:pPr>
            <a:r>
              <a:rPr lang="ru-RU" altLang="fr-FR" sz="2000" dirty="0" smtClean="0">
                <a:solidFill>
                  <a:schemeClr val="tx1"/>
                </a:solidFill>
              </a:rPr>
              <a:t>Зачем нужны перечни</a:t>
            </a:r>
            <a:r>
              <a:rPr lang="en-GB" altLang="fr-FR" sz="2000" dirty="0" smtClean="0">
                <a:solidFill>
                  <a:schemeClr val="tx1"/>
                </a:solidFill>
              </a:rPr>
              <a:t> </a:t>
            </a:r>
          </a:p>
          <a:p>
            <a:pPr marL="179388" indent="-179388" defTabSz="914400" eaLnBrk="1" hangingPunct="1">
              <a:lnSpc>
                <a:spcPct val="100000"/>
              </a:lnSpc>
              <a:spcAft>
                <a:spcPts val="600"/>
              </a:spcAft>
              <a:buClrTx/>
              <a:buFont typeface="Arial" charset="0"/>
              <a:buChar char="•"/>
            </a:pPr>
            <a:r>
              <a:rPr lang="ru-RU" altLang="fr-FR" sz="2000" dirty="0" smtClean="0">
                <a:solidFill>
                  <a:schemeClr val="tx1"/>
                </a:solidFill>
              </a:rPr>
              <a:t>Планирование проектов по инвентаризации</a:t>
            </a:r>
          </a:p>
          <a:p>
            <a:pPr marL="179388" indent="-179388" defTabSz="914400" eaLnBrk="1" hangingPunct="1">
              <a:lnSpc>
                <a:spcPct val="100000"/>
              </a:lnSpc>
              <a:spcAft>
                <a:spcPts val="600"/>
              </a:spcAft>
              <a:buClrTx/>
              <a:buFont typeface="Arial" charset="0"/>
              <a:buChar char="•"/>
            </a:pPr>
            <a:r>
              <a:rPr lang="ru-RU" altLang="fr-FR" sz="2000" dirty="0" smtClean="0">
                <a:solidFill>
                  <a:schemeClr val="tx1"/>
                </a:solidFill>
              </a:rPr>
              <a:t>Инвентаризация при участии сообществ в учебной программе  по укреплению потенциала</a:t>
            </a:r>
            <a:endParaRPr lang="en-ZA" altLang="fr-FR" sz="2000" dirty="0" smtClean="0">
              <a:solidFill>
                <a:schemeClr val="tx1"/>
              </a:solidFill>
            </a:endParaRPr>
          </a:p>
        </p:txBody>
      </p:sp>
      <p:sp>
        <p:nvSpPr>
          <p:cNvPr id="5124" name="Espace réservé du pied de page 3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charset="0"/>
              <a:buChar char="•"/>
              <a:defRPr sz="2800" b="1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spcBef>
                <a:spcPts val="12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12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466725" indent="-215900" eaLnBrk="0" hangingPunct="0">
              <a:spcBef>
                <a:spcPts val="600"/>
              </a:spcBef>
              <a:buClr>
                <a:schemeClr val="accent1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466725" indent="1362075" eaLnBrk="0" hangingPunct="0">
              <a:spcBef>
                <a:spcPts val="600"/>
              </a:spcBef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5pPr>
            <a:lvl6pPr marL="9239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6pPr>
            <a:lvl7pPr marL="13811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7pPr>
            <a:lvl8pPr marL="18383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8pPr>
            <a:lvl9pPr marL="22955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r-FR" altLang="fr-FR" sz="600" b="0" dirty="0" smtClean="0">
                <a:solidFill>
                  <a:srgbClr val="000000"/>
                </a:solidFill>
              </a:rPr>
              <a:t>© </a:t>
            </a:r>
            <a:r>
              <a:rPr lang="ru-RU" altLang="fr-FR" sz="600" b="0" dirty="0" smtClean="0">
                <a:solidFill>
                  <a:srgbClr val="000000"/>
                </a:solidFill>
              </a:rPr>
              <a:t>Все права защищены</a:t>
            </a:r>
            <a:r>
              <a:rPr lang="fr-FR" altLang="fr-FR" sz="600" b="0" dirty="0" smtClean="0">
                <a:solidFill>
                  <a:srgbClr val="000000"/>
                </a:solidFill>
              </a:rPr>
              <a:t>: </a:t>
            </a:r>
            <a:r>
              <a:rPr lang="ru-RU" altLang="fr-FR" sz="600" b="0" dirty="0" smtClean="0">
                <a:solidFill>
                  <a:srgbClr val="000000"/>
                </a:solidFill>
              </a:rPr>
              <a:t>ЮНЕСКО</a:t>
            </a:r>
            <a:r>
              <a:rPr lang="fr-FR" altLang="fr-FR" sz="600" b="0" dirty="0" smtClean="0">
                <a:solidFill>
                  <a:srgbClr val="000000"/>
                </a:solidFill>
              </a:rPr>
              <a:t>/ </a:t>
            </a:r>
            <a:r>
              <a:rPr lang="ru-RU" altLang="fr-FR" sz="600" b="0" dirty="0" smtClean="0">
                <a:solidFill>
                  <a:srgbClr val="000000"/>
                </a:solidFill>
              </a:rPr>
              <a:t>НКН</a:t>
            </a:r>
            <a:endParaRPr lang="fr-FR" altLang="fr-FR" sz="600" b="0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re 1"/>
          <p:cNvSpPr>
            <a:spLocks noGrp="1"/>
          </p:cNvSpPr>
          <p:nvPr>
            <p:ph type="title"/>
          </p:nvPr>
        </p:nvSpPr>
        <p:spPr>
          <a:xfrm>
            <a:off x="2286000" y="374650"/>
            <a:ext cx="6477000" cy="1107996"/>
          </a:xfrm>
        </p:spPr>
        <p:txBody>
          <a:bodyPr/>
          <a:lstStyle/>
          <a:p>
            <a:pPr eaLnBrk="1" hangingPunct="1"/>
            <a:r>
              <a:rPr lang="ru-RU" altLang="fr-FR" sz="3600" dirty="0" smtClean="0"/>
              <a:t>Идентификация НКН с участием сообществ</a:t>
            </a:r>
            <a:endParaRPr lang="fr-FR" altLang="fr-FR" sz="3600" dirty="0" smtClean="0"/>
          </a:p>
        </p:txBody>
      </p:sp>
      <p:sp>
        <p:nvSpPr>
          <p:cNvPr id="6147" name="Espace réservé du texte 2"/>
          <p:cNvSpPr>
            <a:spLocks noGrp="1"/>
          </p:cNvSpPr>
          <p:nvPr>
            <p:ph type="body" idx="1"/>
          </p:nvPr>
        </p:nvSpPr>
        <p:spPr>
          <a:xfrm>
            <a:off x="2274888" y="1905000"/>
            <a:ext cx="6480175" cy="3016210"/>
          </a:xfrm>
        </p:spPr>
        <p:txBody>
          <a:bodyPr/>
          <a:lstStyle/>
          <a:p>
            <a:pPr marL="342900" indent="-342900" defTabSz="914400" eaLnBrk="1" hangingPunct="1">
              <a:lnSpc>
                <a:spcPct val="100000"/>
              </a:lnSpc>
              <a:spcBef>
                <a:spcPct val="20000"/>
              </a:spcBef>
              <a:buClrTx/>
            </a:pPr>
            <a:r>
              <a:rPr lang="ru-RU" altLang="fr-FR" sz="2000" b="1" dirty="0" smtClean="0">
                <a:solidFill>
                  <a:schemeClr val="tx1"/>
                </a:solidFill>
              </a:rPr>
              <a:t>Статья</a:t>
            </a:r>
            <a:r>
              <a:rPr lang="en-GB" altLang="fr-FR" sz="2000" b="1" dirty="0" smtClean="0">
                <a:solidFill>
                  <a:schemeClr val="tx1"/>
                </a:solidFill>
              </a:rPr>
              <a:t> 11(b)</a:t>
            </a:r>
          </a:p>
          <a:p>
            <a:pPr marL="342900" indent="-342900" defTabSz="914400" eaLnBrk="1" hangingPunct="1">
              <a:lnSpc>
                <a:spcPct val="100000"/>
              </a:lnSpc>
              <a:spcBef>
                <a:spcPct val="20000"/>
              </a:spcBef>
              <a:buClrTx/>
            </a:pPr>
            <a:endParaRPr lang="en-GB" altLang="fr-FR" sz="2000" b="1" dirty="0" smtClean="0">
              <a:solidFill>
                <a:schemeClr val="tx1"/>
              </a:solidFill>
            </a:endParaRPr>
          </a:p>
          <a:p>
            <a:pPr marL="342900" indent="-342900" defTabSz="914400" eaLnBrk="1" hangingPunct="1">
              <a:lnSpc>
                <a:spcPct val="100000"/>
              </a:lnSpc>
              <a:spcBef>
                <a:spcPct val="20000"/>
              </a:spcBef>
              <a:buClrTx/>
            </a:pPr>
            <a:r>
              <a:rPr lang="ru-RU" altLang="fr-FR" sz="2000" i="1" dirty="0" smtClean="0">
                <a:solidFill>
                  <a:schemeClr val="tx1"/>
                </a:solidFill>
              </a:rPr>
              <a:t>Каждому государству-участнику надлежит</a:t>
            </a:r>
            <a:r>
              <a:rPr lang="en-US" altLang="fr-FR" sz="2000" i="1" dirty="0" smtClean="0">
                <a:solidFill>
                  <a:schemeClr val="tx1"/>
                </a:solidFill>
              </a:rPr>
              <a:t>:</a:t>
            </a:r>
          </a:p>
          <a:p>
            <a:pPr marL="342900" indent="-342900" defTabSz="914400" eaLnBrk="1" hangingPunct="1">
              <a:lnSpc>
                <a:spcPct val="100000"/>
              </a:lnSpc>
              <a:spcBef>
                <a:spcPct val="20000"/>
              </a:spcBef>
              <a:buClrTx/>
            </a:pPr>
            <a:r>
              <a:rPr lang="en-US" altLang="fr-FR" sz="2000" i="1" dirty="0" smtClean="0">
                <a:solidFill>
                  <a:schemeClr val="tx1"/>
                </a:solidFill>
              </a:rPr>
              <a:t>… </a:t>
            </a:r>
            <a:r>
              <a:rPr lang="ru-RU" altLang="fr-FR" sz="2000" i="1" dirty="0" smtClean="0">
                <a:solidFill>
                  <a:schemeClr val="tx1"/>
                </a:solidFill>
              </a:rPr>
              <a:t>идентифицировать и определять различные элементы нематериального культурного наследия, имеющегося на его территории</a:t>
            </a:r>
            <a:r>
              <a:rPr lang="en-US" altLang="fr-FR" sz="2000" i="1" dirty="0" smtClean="0">
                <a:solidFill>
                  <a:schemeClr val="tx1"/>
                </a:solidFill>
              </a:rPr>
              <a:t>, </a:t>
            </a:r>
          </a:p>
          <a:p>
            <a:pPr marL="342900" indent="-342900" defTabSz="914400" eaLnBrk="1" hangingPunct="1">
              <a:lnSpc>
                <a:spcPct val="100000"/>
              </a:lnSpc>
              <a:spcBef>
                <a:spcPct val="20000"/>
              </a:spcBef>
              <a:buClrTx/>
            </a:pPr>
            <a:r>
              <a:rPr lang="ru-RU" altLang="fr-FR" sz="2000" b="1" i="1" dirty="0" smtClean="0">
                <a:solidFill>
                  <a:schemeClr val="tx1"/>
                </a:solidFill>
              </a:rPr>
              <a:t>при участии сообществ, групп и соответствующих неправительственных организаций</a:t>
            </a:r>
            <a:r>
              <a:rPr lang="en-US" altLang="fr-FR" sz="2000" b="1" i="1" dirty="0" smtClean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6148" name="Espace réservé du pied de page 3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charset="0"/>
              <a:buChar char="•"/>
              <a:defRPr sz="2800" b="1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spcBef>
                <a:spcPts val="12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12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466725" indent="-215900" eaLnBrk="0" hangingPunct="0">
              <a:spcBef>
                <a:spcPts val="600"/>
              </a:spcBef>
              <a:buClr>
                <a:schemeClr val="accent1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466725" indent="1362075" eaLnBrk="0" hangingPunct="0">
              <a:spcBef>
                <a:spcPts val="600"/>
              </a:spcBef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5pPr>
            <a:lvl6pPr marL="9239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6pPr>
            <a:lvl7pPr marL="13811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7pPr>
            <a:lvl8pPr marL="18383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8pPr>
            <a:lvl9pPr marL="22955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r-FR" altLang="fr-FR" sz="600" b="0" dirty="0" smtClean="0">
                <a:solidFill>
                  <a:srgbClr val="000000"/>
                </a:solidFill>
              </a:rPr>
              <a:t>© </a:t>
            </a:r>
            <a:r>
              <a:rPr lang="ru-RU" altLang="fr-FR" sz="600" b="0" dirty="0" smtClean="0">
                <a:solidFill>
                  <a:srgbClr val="000000"/>
                </a:solidFill>
              </a:rPr>
              <a:t>Все права защищены</a:t>
            </a:r>
            <a:r>
              <a:rPr lang="fr-FR" altLang="fr-FR" sz="600" b="0" dirty="0" smtClean="0">
                <a:solidFill>
                  <a:srgbClr val="000000"/>
                </a:solidFill>
              </a:rPr>
              <a:t>: </a:t>
            </a:r>
            <a:r>
              <a:rPr lang="ru-RU" altLang="fr-FR" sz="600" b="0" dirty="0" smtClean="0">
                <a:solidFill>
                  <a:srgbClr val="000000"/>
                </a:solidFill>
              </a:rPr>
              <a:t>ЮНЕСКО</a:t>
            </a:r>
            <a:r>
              <a:rPr lang="fr-FR" altLang="fr-FR" sz="600" b="0" dirty="0" smtClean="0">
                <a:solidFill>
                  <a:srgbClr val="000000"/>
                </a:solidFill>
              </a:rPr>
              <a:t>/ </a:t>
            </a:r>
            <a:r>
              <a:rPr lang="ru-RU" altLang="fr-FR" sz="600" b="0" dirty="0" smtClean="0">
                <a:solidFill>
                  <a:srgbClr val="000000"/>
                </a:solidFill>
              </a:rPr>
              <a:t>НКН</a:t>
            </a:r>
            <a:endParaRPr lang="fr-FR" altLang="fr-FR" sz="600" b="0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re 1"/>
          <p:cNvSpPr>
            <a:spLocks noGrp="1"/>
          </p:cNvSpPr>
          <p:nvPr>
            <p:ph type="title"/>
          </p:nvPr>
        </p:nvSpPr>
        <p:spPr>
          <a:xfrm>
            <a:off x="2286000" y="374650"/>
            <a:ext cx="6477000" cy="553998"/>
          </a:xfrm>
        </p:spPr>
        <p:txBody>
          <a:bodyPr/>
          <a:lstStyle/>
          <a:p>
            <a:pPr eaLnBrk="1" hangingPunct="1"/>
            <a:r>
              <a:rPr lang="ru-RU" altLang="fr-FR" sz="3600" dirty="0" smtClean="0"/>
              <a:t>С целью охраны</a:t>
            </a:r>
            <a:endParaRPr lang="fr-FR" altLang="fr-FR" sz="3600" dirty="0" smtClean="0"/>
          </a:p>
        </p:txBody>
      </p:sp>
      <p:sp>
        <p:nvSpPr>
          <p:cNvPr id="7171" name="Espace réservé du pied de page 3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charset="0"/>
              <a:buChar char="•"/>
              <a:defRPr sz="2800" b="1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spcBef>
                <a:spcPts val="12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12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466725" indent="-215900" eaLnBrk="0" hangingPunct="0">
              <a:spcBef>
                <a:spcPts val="600"/>
              </a:spcBef>
              <a:buClr>
                <a:schemeClr val="accent1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466725" indent="1362075" eaLnBrk="0" hangingPunct="0">
              <a:spcBef>
                <a:spcPts val="600"/>
              </a:spcBef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5pPr>
            <a:lvl6pPr marL="9239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6pPr>
            <a:lvl7pPr marL="13811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7pPr>
            <a:lvl8pPr marL="18383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8pPr>
            <a:lvl9pPr marL="22955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r-FR" altLang="fr-FR" sz="600" b="0" dirty="0" smtClean="0">
                <a:solidFill>
                  <a:srgbClr val="000000"/>
                </a:solidFill>
              </a:rPr>
              <a:t>© </a:t>
            </a:r>
            <a:r>
              <a:rPr lang="ru-RU" altLang="fr-FR" sz="600" b="0" dirty="0" smtClean="0">
                <a:solidFill>
                  <a:srgbClr val="000000"/>
                </a:solidFill>
              </a:rPr>
              <a:t>Все права защищены</a:t>
            </a:r>
            <a:r>
              <a:rPr lang="fr-FR" altLang="fr-FR" sz="600" b="0" dirty="0" smtClean="0">
                <a:solidFill>
                  <a:srgbClr val="000000"/>
                </a:solidFill>
              </a:rPr>
              <a:t>: </a:t>
            </a:r>
            <a:r>
              <a:rPr lang="ru-RU" altLang="fr-FR" sz="600" b="0" dirty="0" smtClean="0">
                <a:solidFill>
                  <a:srgbClr val="000000"/>
                </a:solidFill>
              </a:rPr>
              <a:t>ЮНЕСКО</a:t>
            </a:r>
            <a:r>
              <a:rPr lang="fr-FR" altLang="fr-FR" sz="600" b="0" dirty="0" smtClean="0">
                <a:solidFill>
                  <a:srgbClr val="000000"/>
                </a:solidFill>
              </a:rPr>
              <a:t>/ </a:t>
            </a:r>
            <a:r>
              <a:rPr lang="ru-RU" altLang="fr-FR" sz="600" b="0" dirty="0" smtClean="0">
                <a:solidFill>
                  <a:srgbClr val="000000"/>
                </a:solidFill>
              </a:rPr>
              <a:t>НКН</a:t>
            </a:r>
            <a:endParaRPr lang="fr-FR" altLang="fr-FR" sz="600" b="0" dirty="0" smtClean="0">
              <a:solidFill>
                <a:srgbClr val="000000"/>
              </a:solidFill>
            </a:endParaRPr>
          </a:p>
        </p:txBody>
      </p:sp>
      <p:sp>
        <p:nvSpPr>
          <p:cNvPr id="7172" name="Text Placeholder 8"/>
          <p:cNvSpPr txBox="1">
            <a:spLocks/>
          </p:cNvSpPr>
          <p:nvPr/>
        </p:nvSpPr>
        <p:spPr bwMode="auto">
          <a:xfrm>
            <a:off x="2278063" y="1905000"/>
            <a:ext cx="6477000" cy="409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charset="0"/>
              <a:buChar char="•"/>
              <a:defRPr sz="2800" b="1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spcBef>
                <a:spcPts val="12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12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466725" indent="-215900" eaLnBrk="0" hangingPunct="0">
              <a:spcBef>
                <a:spcPts val="600"/>
              </a:spcBef>
              <a:buClr>
                <a:schemeClr val="accent1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466725" indent="1362075" eaLnBrk="0" hangingPunct="0">
              <a:spcBef>
                <a:spcPts val="600"/>
              </a:spcBef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5pPr>
            <a:lvl6pPr marL="9239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6pPr>
            <a:lvl7pPr marL="13811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7pPr>
            <a:lvl8pPr marL="18383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8pPr>
            <a:lvl9pPr marL="22955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 typeface="Arial" charset="0"/>
              <a:buNone/>
            </a:pPr>
            <a:r>
              <a:rPr lang="ru-RU" altLang="fr-FR" sz="2000" dirty="0" smtClean="0">
                <a:solidFill>
                  <a:schemeClr val="tx1"/>
                </a:solidFill>
              </a:rPr>
              <a:t>Статья</a:t>
            </a:r>
            <a:r>
              <a:rPr lang="en-ZA" altLang="fr-FR" sz="2000" dirty="0" smtClean="0">
                <a:solidFill>
                  <a:schemeClr val="tx1"/>
                </a:solidFill>
              </a:rPr>
              <a:t> </a:t>
            </a:r>
            <a:r>
              <a:rPr lang="en-ZA" altLang="fr-FR" sz="2000" dirty="0">
                <a:solidFill>
                  <a:schemeClr val="tx1"/>
                </a:solidFill>
              </a:rPr>
              <a:t>12.1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 typeface="Arial" charset="0"/>
              <a:buNone/>
            </a:pPr>
            <a:endParaRPr lang="en-US" altLang="fr-FR" sz="2000" b="0" dirty="0">
              <a:solidFill>
                <a:schemeClr val="tx1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 typeface="Wingdings 2" pitchFamily="18" charset="2"/>
              <a:buNone/>
            </a:pPr>
            <a:r>
              <a:rPr lang="ru-RU" altLang="fr-FR" sz="2000" b="0" i="1" dirty="0" smtClean="0">
                <a:solidFill>
                  <a:schemeClr val="tx1"/>
                </a:solidFill>
              </a:rPr>
              <a:t>Для обеспечения идентификации с целью охраны каждое государство-участник с учётом сложившейся ситуации составляет один или несколько перечней нематериального культурного наследия, имеющегося на его территории</a:t>
            </a:r>
            <a:r>
              <a:rPr lang="en-US" altLang="fr-FR" sz="2000" b="0" i="1" dirty="0" smtClean="0">
                <a:solidFill>
                  <a:schemeClr val="tx1"/>
                </a:solidFill>
              </a:rPr>
              <a:t> </a:t>
            </a:r>
            <a:r>
              <a:rPr lang="en-US" altLang="fr-FR" sz="2000" b="0" i="1" dirty="0">
                <a:solidFill>
                  <a:schemeClr val="tx1"/>
                </a:solidFill>
              </a:rPr>
              <a:t>…</a:t>
            </a:r>
            <a:r>
              <a:rPr lang="en-US" altLang="fr-FR" sz="2000" b="0" dirty="0">
                <a:solidFill>
                  <a:schemeClr val="tx1"/>
                </a:solidFill>
              </a:rPr>
              <a:t>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AutoNum type="alphaLcParenBoth"/>
            </a:pPr>
            <a:endParaRPr lang="en-US" altLang="fr-FR" sz="2000" b="0" dirty="0">
              <a:solidFill>
                <a:schemeClr val="tx1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ZA" altLang="fr-FR" sz="2000" b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re 1"/>
          <p:cNvSpPr>
            <a:spLocks noGrp="1"/>
          </p:cNvSpPr>
          <p:nvPr>
            <p:ph type="title"/>
          </p:nvPr>
        </p:nvSpPr>
        <p:spPr>
          <a:xfrm>
            <a:off x="2286000" y="374650"/>
            <a:ext cx="6477000" cy="1107996"/>
          </a:xfrm>
        </p:spPr>
        <p:txBody>
          <a:bodyPr/>
          <a:lstStyle/>
          <a:p>
            <a:pPr eaLnBrk="1" hangingPunct="1"/>
            <a:r>
              <a:rPr lang="ru-RU" altLang="fr-FR" sz="3600" dirty="0" smtClean="0"/>
              <a:t>Зачем нужны перечни</a:t>
            </a:r>
            <a:r>
              <a:rPr lang="en-GB" altLang="fr-FR" sz="3600" dirty="0" smtClean="0"/>
              <a:t>?</a:t>
            </a:r>
            <a:r>
              <a:rPr lang="en-US" altLang="fr-FR" sz="3600" dirty="0" smtClean="0"/>
              <a:t> </a:t>
            </a:r>
            <a:br>
              <a:rPr lang="en-US" altLang="fr-FR" sz="3600" dirty="0" smtClean="0"/>
            </a:br>
            <a:endParaRPr lang="fr-FR" altLang="fr-FR" sz="3600" dirty="0" smtClean="0"/>
          </a:p>
        </p:txBody>
      </p:sp>
      <p:sp>
        <p:nvSpPr>
          <p:cNvPr id="8195" name="Espace réservé du pied de page 3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charset="0"/>
              <a:buChar char="•"/>
              <a:defRPr sz="2800" b="1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spcBef>
                <a:spcPts val="12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12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466725" indent="-215900" eaLnBrk="0" hangingPunct="0">
              <a:spcBef>
                <a:spcPts val="600"/>
              </a:spcBef>
              <a:buClr>
                <a:schemeClr val="accent1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466725" indent="1362075" eaLnBrk="0" hangingPunct="0">
              <a:spcBef>
                <a:spcPts val="600"/>
              </a:spcBef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5pPr>
            <a:lvl6pPr marL="9239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6pPr>
            <a:lvl7pPr marL="13811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7pPr>
            <a:lvl8pPr marL="18383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8pPr>
            <a:lvl9pPr marL="22955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r-FR" altLang="fr-FR" sz="600" b="0" dirty="0" smtClean="0">
                <a:solidFill>
                  <a:srgbClr val="000000"/>
                </a:solidFill>
              </a:rPr>
              <a:t>© </a:t>
            </a:r>
            <a:r>
              <a:rPr lang="ru-RU" altLang="fr-FR" sz="600" b="0" dirty="0" smtClean="0">
                <a:solidFill>
                  <a:srgbClr val="000000"/>
                </a:solidFill>
              </a:rPr>
              <a:t>Все права защищены</a:t>
            </a:r>
            <a:r>
              <a:rPr lang="fr-FR" altLang="fr-FR" sz="600" b="0" dirty="0" smtClean="0">
                <a:solidFill>
                  <a:srgbClr val="000000"/>
                </a:solidFill>
              </a:rPr>
              <a:t>: </a:t>
            </a:r>
            <a:r>
              <a:rPr lang="ru-RU" altLang="fr-FR" sz="600" b="0" dirty="0" smtClean="0">
                <a:solidFill>
                  <a:srgbClr val="000000"/>
                </a:solidFill>
              </a:rPr>
              <a:t>ЮНЕСКО</a:t>
            </a:r>
            <a:r>
              <a:rPr lang="fr-FR" altLang="fr-FR" sz="600" b="0" dirty="0" smtClean="0">
                <a:solidFill>
                  <a:srgbClr val="000000"/>
                </a:solidFill>
              </a:rPr>
              <a:t>/ </a:t>
            </a:r>
            <a:r>
              <a:rPr lang="ru-RU" altLang="fr-FR" sz="600" b="0" dirty="0" smtClean="0">
                <a:solidFill>
                  <a:srgbClr val="000000"/>
                </a:solidFill>
              </a:rPr>
              <a:t>НКН</a:t>
            </a:r>
            <a:endParaRPr lang="fr-FR" altLang="fr-FR" sz="600" b="0" dirty="0" smtClean="0">
              <a:solidFill>
                <a:srgbClr val="000000"/>
              </a:solidFill>
            </a:endParaRPr>
          </a:p>
        </p:txBody>
      </p:sp>
      <p:sp>
        <p:nvSpPr>
          <p:cNvPr id="8196" name="Text Placeholder 8"/>
          <p:cNvSpPr txBox="1">
            <a:spLocks/>
          </p:cNvSpPr>
          <p:nvPr/>
        </p:nvSpPr>
        <p:spPr bwMode="auto">
          <a:xfrm>
            <a:off x="2278063" y="1905000"/>
            <a:ext cx="6477000" cy="409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79388" indent="-179388" eaLnBrk="0" hangingPunct="0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charset="0"/>
              <a:buChar char="•"/>
              <a:defRPr sz="2800" b="1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spcBef>
                <a:spcPts val="12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12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466725" indent="-215900" eaLnBrk="0" hangingPunct="0">
              <a:spcBef>
                <a:spcPts val="600"/>
              </a:spcBef>
              <a:buClr>
                <a:schemeClr val="accent1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466725" indent="1362075" eaLnBrk="0" hangingPunct="0">
              <a:spcBef>
                <a:spcPts val="600"/>
              </a:spcBef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5pPr>
            <a:lvl6pPr marL="9239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6pPr>
            <a:lvl7pPr marL="13811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7pPr>
            <a:lvl8pPr marL="18383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8pPr>
            <a:lvl9pPr marL="22955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9pPr>
          </a:lstStyle>
          <a:p>
            <a:pPr defTabSz="914400" eaLnBrk="1" hangingPunct="1">
              <a:lnSpc>
                <a:spcPct val="100000"/>
              </a:lnSpc>
              <a:spcAft>
                <a:spcPts val="600"/>
              </a:spcAft>
              <a:buClrTx/>
            </a:pPr>
            <a:r>
              <a:rPr lang="ru-RU" altLang="fr-FR" sz="2000" b="0" dirty="0" smtClean="0">
                <a:solidFill>
                  <a:schemeClr val="tx1"/>
                </a:solidFill>
              </a:rPr>
              <a:t>Идентификация и определение</a:t>
            </a:r>
            <a:endParaRPr lang="en-US" altLang="fr-FR" sz="2000" b="0" dirty="0">
              <a:solidFill>
                <a:schemeClr val="tx1"/>
              </a:solidFill>
            </a:endParaRPr>
          </a:p>
          <a:p>
            <a:pPr defTabSz="914400" eaLnBrk="1" hangingPunct="1">
              <a:lnSpc>
                <a:spcPct val="100000"/>
              </a:lnSpc>
              <a:spcAft>
                <a:spcPts val="600"/>
              </a:spcAft>
              <a:buClrTx/>
            </a:pPr>
            <a:r>
              <a:rPr lang="ru-RU" altLang="fr-FR" sz="2000" b="0" dirty="0" smtClean="0">
                <a:solidFill>
                  <a:schemeClr val="tx1"/>
                </a:solidFill>
              </a:rPr>
              <a:t>Усиление жизнеспособности</a:t>
            </a:r>
            <a:endParaRPr lang="en-US" altLang="fr-FR" sz="2000" b="0" dirty="0">
              <a:solidFill>
                <a:srgbClr val="FF0000"/>
              </a:solidFill>
            </a:endParaRPr>
          </a:p>
          <a:p>
            <a:pPr defTabSz="914400" eaLnBrk="1" hangingPunct="1">
              <a:lnSpc>
                <a:spcPct val="100000"/>
              </a:lnSpc>
              <a:spcAft>
                <a:spcPts val="600"/>
              </a:spcAft>
              <a:buClrTx/>
            </a:pPr>
            <a:r>
              <a:rPr lang="ru-RU" altLang="fr-FR" sz="2000" b="0" dirty="0" smtClean="0">
                <a:solidFill>
                  <a:schemeClr val="tx1"/>
                </a:solidFill>
              </a:rPr>
              <a:t>Установление связей с целью охраны</a:t>
            </a:r>
            <a:endParaRPr lang="en-US" altLang="fr-FR" sz="2000" b="0" dirty="0">
              <a:solidFill>
                <a:schemeClr val="tx1"/>
              </a:solidFill>
            </a:endParaRPr>
          </a:p>
          <a:p>
            <a:pPr defTabSz="914400" eaLnBrk="1" hangingPunct="1">
              <a:lnSpc>
                <a:spcPct val="100000"/>
              </a:lnSpc>
              <a:spcAft>
                <a:spcPts val="600"/>
              </a:spcAft>
              <a:buClrTx/>
            </a:pPr>
            <a:r>
              <a:rPr lang="ru-RU" altLang="fr-FR" sz="2000" b="0" dirty="0" smtClean="0">
                <a:solidFill>
                  <a:schemeClr val="tx1"/>
                </a:solidFill>
              </a:rPr>
              <a:t>Повышение осведомлённости</a:t>
            </a:r>
            <a:endParaRPr lang="en-US" altLang="fr-FR" sz="2000" b="0" dirty="0">
              <a:solidFill>
                <a:schemeClr val="tx1"/>
              </a:solidFill>
            </a:endParaRPr>
          </a:p>
          <a:p>
            <a:pPr defTabSz="914400" eaLnBrk="1" hangingPunct="1">
              <a:lnSpc>
                <a:spcPct val="100000"/>
              </a:lnSpc>
              <a:spcAft>
                <a:spcPts val="600"/>
              </a:spcAft>
              <a:buClrTx/>
            </a:pPr>
            <a:r>
              <a:rPr lang="ru-RU" altLang="fr-FR" sz="2000" b="0" dirty="0" smtClean="0">
                <a:solidFill>
                  <a:schemeClr val="tx1"/>
                </a:solidFill>
              </a:rPr>
              <a:t>Укрепление чувства идентичности и преемственности у носителей НКН, созидание сообществ</a:t>
            </a:r>
            <a:endParaRPr lang="en-US" altLang="fr-FR" sz="2000" b="0" dirty="0">
              <a:solidFill>
                <a:schemeClr val="tx1"/>
              </a:solidFill>
            </a:endParaRPr>
          </a:p>
          <a:p>
            <a:pPr defTabSz="914400" eaLnBrk="1" hangingPunct="1">
              <a:lnSpc>
                <a:spcPct val="100000"/>
              </a:lnSpc>
              <a:spcAft>
                <a:spcPts val="600"/>
              </a:spcAft>
              <a:buClrTx/>
            </a:pPr>
            <a:r>
              <a:rPr lang="ru-RU" altLang="fr-FR" sz="2000" b="0" dirty="0" smtClean="0">
                <a:solidFill>
                  <a:schemeClr val="tx1"/>
                </a:solidFill>
              </a:rPr>
              <a:t>Содействие правильному управлению, устойчивому развитию</a:t>
            </a:r>
            <a:r>
              <a:rPr lang="en-US" altLang="fr-FR" sz="2000" b="0" dirty="0" smtClean="0">
                <a:solidFill>
                  <a:schemeClr val="tx1"/>
                </a:solidFill>
              </a:rPr>
              <a:t> </a:t>
            </a:r>
            <a:endParaRPr lang="en-US" altLang="fr-FR" sz="2000" b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re 1"/>
          <p:cNvSpPr>
            <a:spLocks noGrp="1"/>
          </p:cNvSpPr>
          <p:nvPr>
            <p:ph type="title"/>
          </p:nvPr>
        </p:nvSpPr>
        <p:spPr>
          <a:xfrm>
            <a:off x="2286000" y="374650"/>
            <a:ext cx="6477000" cy="1107996"/>
          </a:xfrm>
        </p:spPr>
        <p:txBody>
          <a:bodyPr/>
          <a:lstStyle/>
          <a:p>
            <a:pPr eaLnBrk="1" hangingPunct="1"/>
            <a:r>
              <a:rPr lang="ru-RU" altLang="fr-FR" sz="3600" dirty="0" smtClean="0"/>
              <a:t>Свобода действий и ограничения</a:t>
            </a:r>
            <a:endParaRPr lang="fr-FR" altLang="fr-FR" sz="3600" dirty="0" smtClean="0"/>
          </a:p>
        </p:txBody>
      </p:sp>
      <p:sp>
        <p:nvSpPr>
          <p:cNvPr id="9219" name="Espace réservé du pied de page 3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charset="0"/>
              <a:buChar char="•"/>
              <a:defRPr sz="2800" b="1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spcBef>
                <a:spcPts val="12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12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466725" indent="-215900" eaLnBrk="0" hangingPunct="0">
              <a:spcBef>
                <a:spcPts val="600"/>
              </a:spcBef>
              <a:buClr>
                <a:schemeClr val="accent1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466725" indent="1362075" eaLnBrk="0" hangingPunct="0">
              <a:spcBef>
                <a:spcPts val="600"/>
              </a:spcBef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5pPr>
            <a:lvl6pPr marL="9239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6pPr>
            <a:lvl7pPr marL="13811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7pPr>
            <a:lvl8pPr marL="18383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8pPr>
            <a:lvl9pPr marL="22955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r-FR" altLang="fr-FR" sz="600" b="0" dirty="0" smtClean="0">
                <a:solidFill>
                  <a:srgbClr val="000000"/>
                </a:solidFill>
              </a:rPr>
              <a:t>© </a:t>
            </a:r>
            <a:r>
              <a:rPr lang="ru-RU" altLang="fr-FR" sz="600" b="0" dirty="0" smtClean="0">
                <a:solidFill>
                  <a:srgbClr val="000000"/>
                </a:solidFill>
              </a:rPr>
              <a:t>Все права защищены</a:t>
            </a:r>
            <a:r>
              <a:rPr lang="fr-FR" altLang="fr-FR" sz="600" b="0" dirty="0" smtClean="0">
                <a:solidFill>
                  <a:srgbClr val="000000"/>
                </a:solidFill>
              </a:rPr>
              <a:t>: </a:t>
            </a:r>
            <a:r>
              <a:rPr lang="ru-RU" altLang="fr-FR" sz="600" b="0" dirty="0" smtClean="0">
                <a:solidFill>
                  <a:srgbClr val="000000"/>
                </a:solidFill>
              </a:rPr>
              <a:t>ЮНЕСКО</a:t>
            </a:r>
            <a:r>
              <a:rPr lang="fr-FR" altLang="fr-FR" sz="600" b="0" dirty="0" smtClean="0">
                <a:solidFill>
                  <a:srgbClr val="000000"/>
                </a:solidFill>
              </a:rPr>
              <a:t>/ </a:t>
            </a:r>
            <a:r>
              <a:rPr lang="ru-RU" altLang="fr-FR" sz="600" b="0" dirty="0" smtClean="0">
                <a:solidFill>
                  <a:srgbClr val="000000"/>
                </a:solidFill>
              </a:rPr>
              <a:t>НКН</a:t>
            </a:r>
            <a:endParaRPr lang="fr-FR" altLang="fr-FR" sz="600" b="0" dirty="0" smtClean="0">
              <a:solidFill>
                <a:srgbClr val="000000"/>
              </a:solidFill>
            </a:endParaRPr>
          </a:p>
        </p:txBody>
      </p:sp>
      <p:sp>
        <p:nvSpPr>
          <p:cNvPr id="9220" name="Text Placeholder 8"/>
          <p:cNvSpPr txBox="1">
            <a:spLocks/>
          </p:cNvSpPr>
          <p:nvPr/>
        </p:nvSpPr>
        <p:spPr bwMode="auto">
          <a:xfrm>
            <a:off x="2278063" y="1550988"/>
            <a:ext cx="6477000" cy="4097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79388" indent="-179388" eaLnBrk="0" hangingPunct="0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charset="0"/>
              <a:buChar char="•"/>
              <a:defRPr sz="2800" b="1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spcBef>
                <a:spcPts val="12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12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466725" indent="-215900" eaLnBrk="0" hangingPunct="0">
              <a:spcBef>
                <a:spcPts val="600"/>
              </a:spcBef>
              <a:buClr>
                <a:schemeClr val="accent1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466725" indent="1362075" eaLnBrk="0" hangingPunct="0">
              <a:spcBef>
                <a:spcPts val="600"/>
              </a:spcBef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5pPr>
            <a:lvl6pPr marL="9239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6pPr>
            <a:lvl7pPr marL="13811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7pPr>
            <a:lvl8pPr marL="18383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8pPr>
            <a:lvl9pPr marL="22955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9pPr>
          </a:lstStyle>
          <a:p>
            <a:pPr defTabSz="914400" eaLnBrk="1" hangingPunct="1">
              <a:lnSpc>
                <a:spcPct val="100000"/>
              </a:lnSpc>
              <a:spcAft>
                <a:spcPts val="600"/>
              </a:spcAft>
              <a:buClrTx/>
              <a:buFontTx/>
              <a:buNone/>
            </a:pPr>
            <a:r>
              <a:rPr lang="ru-RU" altLang="fr-FR" sz="2000" dirty="0" smtClean="0">
                <a:solidFill>
                  <a:schemeClr val="tx1"/>
                </a:solidFill>
              </a:rPr>
              <a:t>Свобода действий</a:t>
            </a:r>
            <a:endParaRPr lang="en-US" altLang="fr-FR" sz="2000" dirty="0">
              <a:solidFill>
                <a:schemeClr val="tx1"/>
              </a:solidFill>
            </a:endParaRPr>
          </a:p>
          <a:p>
            <a:pPr defTabSz="914400" eaLnBrk="1" hangingPunct="1">
              <a:lnSpc>
                <a:spcPct val="100000"/>
              </a:lnSpc>
              <a:spcAft>
                <a:spcPts val="600"/>
              </a:spcAft>
              <a:buClrTx/>
            </a:pPr>
            <a:r>
              <a:rPr lang="ru-RU" altLang="fr-FR" sz="2000" b="0" dirty="0" smtClean="0">
                <a:solidFill>
                  <a:schemeClr val="tx1"/>
                </a:solidFill>
              </a:rPr>
              <a:t>С учётом сложившейся в государстве ситуации</a:t>
            </a:r>
            <a:endParaRPr lang="en-US" altLang="fr-FR" sz="1800" b="0" dirty="0">
              <a:solidFill>
                <a:schemeClr val="tx1"/>
              </a:solidFill>
            </a:endParaRPr>
          </a:p>
          <a:p>
            <a:pPr defTabSz="914400" eaLnBrk="1" hangingPunct="1">
              <a:lnSpc>
                <a:spcPct val="100000"/>
              </a:lnSpc>
              <a:spcAft>
                <a:spcPts val="600"/>
              </a:spcAft>
              <a:buClrTx/>
              <a:buFontTx/>
              <a:buNone/>
            </a:pPr>
            <a:r>
              <a:rPr lang="ru-RU" altLang="fr-FR" sz="2000" dirty="0" smtClean="0">
                <a:solidFill>
                  <a:schemeClr val="tx1"/>
                </a:solidFill>
              </a:rPr>
              <a:t>Ограничения</a:t>
            </a:r>
            <a:endParaRPr lang="en-US" altLang="fr-FR" sz="2000" dirty="0">
              <a:solidFill>
                <a:schemeClr val="tx1"/>
              </a:solidFill>
            </a:endParaRPr>
          </a:p>
          <a:p>
            <a:pPr defTabSz="914400" eaLnBrk="1" hangingPunct="1">
              <a:lnSpc>
                <a:spcPct val="100000"/>
              </a:lnSpc>
              <a:spcAft>
                <a:spcPts val="600"/>
              </a:spcAft>
              <a:buClrTx/>
            </a:pPr>
            <a:r>
              <a:rPr lang="ru-RU" altLang="fr-FR" sz="2000" b="0" dirty="0" smtClean="0">
                <a:solidFill>
                  <a:schemeClr val="tx1"/>
                </a:solidFill>
              </a:rPr>
              <a:t>Идентификация и определение НКН, имеющегося на территории государства</a:t>
            </a:r>
            <a:endParaRPr lang="en-US" altLang="fr-FR" sz="2000" b="0" dirty="0">
              <a:solidFill>
                <a:schemeClr val="tx1"/>
              </a:solidFill>
            </a:endParaRPr>
          </a:p>
          <a:p>
            <a:pPr defTabSz="914400" eaLnBrk="1" hangingPunct="1">
              <a:lnSpc>
                <a:spcPct val="100000"/>
              </a:lnSpc>
              <a:spcAft>
                <a:spcPts val="600"/>
              </a:spcAft>
              <a:buClrTx/>
            </a:pPr>
            <a:r>
              <a:rPr lang="ru-RU" altLang="fr-FR" sz="2000" b="0" dirty="0" smtClean="0">
                <a:solidFill>
                  <a:schemeClr val="tx1"/>
                </a:solidFill>
              </a:rPr>
              <a:t>При участии сообществ, групп, НПО</a:t>
            </a:r>
            <a:endParaRPr lang="en-US" altLang="fr-FR" sz="2000" b="0" dirty="0">
              <a:solidFill>
                <a:schemeClr val="tx1"/>
              </a:solidFill>
            </a:endParaRPr>
          </a:p>
          <a:p>
            <a:pPr defTabSz="914400" eaLnBrk="1" hangingPunct="1">
              <a:lnSpc>
                <a:spcPct val="100000"/>
              </a:lnSpc>
              <a:spcAft>
                <a:spcPts val="600"/>
              </a:spcAft>
              <a:buClrTx/>
            </a:pPr>
            <a:r>
              <a:rPr lang="ru-RU" altLang="fr-FR" sz="2000" b="0" dirty="0" smtClean="0">
                <a:solidFill>
                  <a:schemeClr val="tx1"/>
                </a:solidFill>
              </a:rPr>
              <a:t>С целью охраны</a:t>
            </a:r>
            <a:endParaRPr lang="en-US" altLang="fr-FR" sz="2000" b="0" dirty="0">
              <a:solidFill>
                <a:schemeClr val="tx1"/>
              </a:solidFill>
            </a:endParaRPr>
          </a:p>
          <a:p>
            <a:pPr defTabSz="914400" eaLnBrk="1" hangingPunct="1">
              <a:lnSpc>
                <a:spcPct val="100000"/>
              </a:lnSpc>
              <a:spcAft>
                <a:spcPts val="600"/>
              </a:spcAft>
              <a:buClrTx/>
            </a:pPr>
            <a:r>
              <a:rPr lang="ru-RU" altLang="fr-FR" sz="2000" b="0" dirty="0" smtClean="0">
                <a:solidFill>
                  <a:schemeClr val="tx1"/>
                </a:solidFill>
              </a:rPr>
              <a:t>Уважая принятые практики, регулирующие доступ</a:t>
            </a:r>
            <a:endParaRPr lang="en-US" altLang="fr-FR" sz="2000" b="0" dirty="0">
              <a:solidFill>
                <a:schemeClr val="tx1"/>
              </a:solidFill>
            </a:endParaRPr>
          </a:p>
          <a:p>
            <a:pPr defTabSz="914400" eaLnBrk="1" hangingPunct="1">
              <a:lnSpc>
                <a:spcPct val="100000"/>
              </a:lnSpc>
              <a:spcAft>
                <a:spcPts val="600"/>
              </a:spcAft>
              <a:buClrTx/>
            </a:pPr>
            <a:r>
              <a:rPr lang="ru-RU" altLang="fr-FR" sz="2000" b="0" dirty="0" smtClean="0">
                <a:solidFill>
                  <a:schemeClr val="tx1"/>
                </a:solidFill>
              </a:rPr>
              <a:t>Регулярное обновление</a:t>
            </a:r>
            <a:endParaRPr lang="en-US" altLang="fr-FR" sz="2000" b="0" dirty="0">
              <a:solidFill>
                <a:schemeClr val="tx1"/>
              </a:solidFill>
            </a:endParaRPr>
          </a:p>
          <a:p>
            <a:pPr defTabSz="914400" eaLnBrk="1" hangingPunct="1">
              <a:lnSpc>
                <a:spcPct val="100000"/>
              </a:lnSpc>
              <a:spcAft>
                <a:spcPts val="600"/>
              </a:spcAft>
              <a:buClrTx/>
            </a:pPr>
            <a:r>
              <a:rPr lang="ru-RU" altLang="fr-FR" sz="2000" b="0" dirty="0" smtClean="0">
                <a:solidFill>
                  <a:schemeClr val="tx1"/>
                </a:solidFill>
              </a:rPr>
              <a:t>Предоставление докладов</a:t>
            </a:r>
            <a:endParaRPr lang="en-US" altLang="fr-FR" sz="2000" b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3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charset="0"/>
              <a:buChar char="•"/>
              <a:defRPr sz="2800" b="1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12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12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600"/>
              </a:spcBef>
              <a:buClr>
                <a:schemeClr val="accent1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600"/>
              </a:spcBef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r-FR" altLang="fr-FR" sz="600" b="0" dirty="0" smtClean="0">
                <a:solidFill>
                  <a:srgbClr val="000000"/>
                </a:solidFill>
              </a:rPr>
              <a:t>© </a:t>
            </a:r>
            <a:r>
              <a:rPr lang="ru-RU" altLang="fr-FR" sz="600" b="0" dirty="0" smtClean="0">
                <a:solidFill>
                  <a:srgbClr val="000000"/>
                </a:solidFill>
              </a:rPr>
              <a:t>Все права защищены</a:t>
            </a:r>
            <a:r>
              <a:rPr lang="fr-FR" altLang="fr-FR" sz="600" b="0" dirty="0" smtClean="0">
                <a:solidFill>
                  <a:srgbClr val="000000"/>
                </a:solidFill>
              </a:rPr>
              <a:t>: </a:t>
            </a:r>
            <a:r>
              <a:rPr lang="ru-RU" altLang="fr-FR" sz="600" b="0" dirty="0" smtClean="0">
                <a:solidFill>
                  <a:srgbClr val="000000"/>
                </a:solidFill>
              </a:rPr>
              <a:t>ЮНЕСКО</a:t>
            </a:r>
            <a:r>
              <a:rPr lang="fr-FR" altLang="fr-FR" sz="600" b="0" dirty="0" smtClean="0">
                <a:solidFill>
                  <a:srgbClr val="000000"/>
                </a:solidFill>
              </a:rPr>
              <a:t>/ </a:t>
            </a:r>
            <a:r>
              <a:rPr lang="ru-RU" altLang="fr-FR" sz="600" b="0" dirty="0" smtClean="0">
                <a:solidFill>
                  <a:srgbClr val="000000"/>
                </a:solidFill>
              </a:rPr>
              <a:t>НКН</a:t>
            </a:r>
            <a:endParaRPr lang="fr-FR" altLang="fr-FR" sz="600" b="0" dirty="0" smtClean="0">
              <a:solidFill>
                <a:srgbClr val="000000"/>
              </a:solidFill>
            </a:endParaRPr>
          </a:p>
        </p:txBody>
      </p:sp>
      <p:sp>
        <p:nvSpPr>
          <p:cNvPr id="10243" name="Titre 1"/>
          <p:cNvSpPr txBox="1">
            <a:spLocks/>
          </p:cNvSpPr>
          <p:nvPr/>
        </p:nvSpPr>
        <p:spPr bwMode="auto">
          <a:xfrm>
            <a:off x="2286000" y="374650"/>
            <a:ext cx="647700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charset="0"/>
              <a:buChar char="•"/>
              <a:defRPr sz="2800" b="1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1pPr>
            <a:lvl2pPr marL="215900" indent="-215900" eaLnBrk="0" hangingPunct="0">
              <a:spcBef>
                <a:spcPts val="12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12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466725" indent="-215900" eaLnBrk="0" hangingPunct="0">
              <a:spcBef>
                <a:spcPts val="600"/>
              </a:spcBef>
              <a:buClr>
                <a:schemeClr val="accent1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466725" indent="1362075" eaLnBrk="0" hangingPunct="0">
              <a:spcBef>
                <a:spcPts val="600"/>
              </a:spcBef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5pPr>
            <a:lvl6pPr marL="9239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6pPr>
            <a:lvl7pPr marL="13811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7pPr>
            <a:lvl8pPr marL="18383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8pPr>
            <a:lvl9pPr marL="22955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ru-RU" altLang="fr-FR" sz="3600" dirty="0" smtClean="0">
                <a:solidFill>
                  <a:schemeClr val="tx1"/>
                </a:solidFill>
              </a:rPr>
              <a:t>Масштаб и размер перечней</a:t>
            </a:r>
            <a:endParaRPr lang="en-US" altLang="fr-FR" sz="3600" dirty="0">
              <a:solidFill>
                <a:schemeClr val="tx1"/>
              </a:solidFill>
            </a:endParaRPr>
          </a:p>
        </p:txBody>
      </p:sp>
      <p:sp>
        <p:nvSpPr>
          <p:cNvPr id="10244" name="Text Placeholder 8"/>
          <p:cNvSpPr txBox="1">
            <a:spLocks/>
          </p:cNvSpPr>
          <p:nvPr/>
        </p:nvSpPr>
        <p:spPr bwMode="auto">
          <a:xfrm>
            <a:off x="2281238" y="1933575"/>
            <a:ext cx="6313487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79388" indent="-179388" eaLnBrk="0" hangingPunct="0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charset="0"/>
              <a:buChar char="•"/>
              <a:defRPr sz="2800" b="1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1pPr>
            <a:lvl2pPr marL="342900" indent="-342900" eaLnBrk="0" hangingPunct="0">
              <a:spcBef>
                <a:spcPts val="12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12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466725" indent="-215900" eaLnBrk="0" hangingPunct="0">
              <a:spcBef>
                <a:spcPts val="600"/>
              </a:spcBef>
              <a:buClr>
                <a:schemeClr val="accent1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466725" indent="1362075" eaLnBrk="0" hangingPunct="0">
              <a:spcBef>
                <a:spcPts val="600"/>
              </a:spcBef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5pPr>
            <a:lvl6pPr marL="9239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6pPr>
            <a:lvl7pPr marL="13811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7pPr>
            <a:lvl8pPr marL="18383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8pPr>
            <a:lvl9pPr marL="22955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9pPr>
          </a:lstStyle>
          <a:p>
            <a:pPr lvl="1" defTabSz="914400" eaLnBrk="1" hangingPunct="1">
              <a:spcAft>
                <a:spcPts val="600"/>
              </a:spcAft>
            </a:pPr>
            <a:r>
              <a:rPr lang="ru-RU" altLang="fr-FR" sz="2200" dirty="0" smtClean="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 Конвенции не говорится о создании одного «национального» перечня</a:t>
            </a:r>
            <a:r>
              <a:rPr lang="en-US" altLang="fr-FR" sz="2200" dirty="0" smtClean="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; </a:t>
            </a:r>
            <a:r>
              <a:rPr lang="ru-RU" altLang="fr-FR" sz="2200" dirty="0" smtClean="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 Оперативном руководстве</a:t>
            </a:r>
            <a:r>
              <a:rPr lang="en-US" altLang="fr-FR" sz="2200" dirty="0" smtClean="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altLang="fr-FR" sz="2200" dirty="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(153(a)) </a:t>
            </a:r>
            <a:r>
              <a:rPr lang="ru-RU" altLang="fr-FR" sz="2200" dirty="0" smtClean="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говорится о «перечнях» внутри государства</a:t>
            </a:r>
            <a:r>
              <a:rPr lang="en-US" altLang="fr-FR" sz="2200" dirty="0" smtClean="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ru-RU" altLang="fr-FR" sz="2200" dirty="0" smtClean="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указывая на то, что в рамках одного государства может быть несколько перечней</a:t>
            </a:r>
            <a:r>
              <a:rPr lang="en-US" altLang="fr-FR" sz="2200" dirty="0" smtClean="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  <a:endParaRPr lang="en-US" altLang="fr-FR" sz="2200" dirty="0">
              <a:solidFill>
                <a:srgbClr val="0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lvl="1" defTabSz="914400" eaLnBrk="1" hangingPunct="1">
              <a:spcAft>
                <a:spcPts val="600"/>
              </a:spcAft>
            </a:pPr>
            <a:r>
              <a:rPr lang="ru-RU" altLang="fr-FR" sz="2200" dirty="0" smtClean="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Масштаб и размер перечней могут существенно различаться в зависимости от их цели, доступных ресурсов и методов сбора и систематизации информации</a:t>
            </a:r>
            <a:r>
              <a:rPr lang="en-US" altLang="fr-FR" sz="2200" dirty="0" smtClean="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</a:t>
            </a:r>
            <a:endParaRPr lang="en-US" altLang="fr-FR" sz="2200" dirty="0">
              <a:solidFill>
                <a:srgbClr val="0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3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charset="0"/>
              <a:buChar char="•"/>
              <a:defRPr sz="2800" b="1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12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12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600"/>
              </a:spcBef>
              <a:buClr>
                <a:schemeClr val="accent1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600"/>
              </a:spcBef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r-FR" altLang="fr-FR" sz="600" b="0" dirty="0" smtClean="0">
                <a:solidFill>
                  <a:srgbClr val="000000"/>
                </a:solidFill>
              </a:rPr>
              <a:t>©</a:t>
            </a:r>
            <a:r>
              <a:rPr lang="ru-RU" altLang="fr-FR" sz="600" b="0" dirty="0" smtClean="0">
                <a:solidFill>
                  <a:srgbClr val="000000"/>
                </a:solidFill>
              </a:rPr>
              <a:t>Все права защищены</a:t>
            </a:r>
            <a:r>
              <a:rPr lang="fr-FR" altLang="fr-FR" sz="600" b="0" dirty="0" smtClean="0">
                <a:solidFill>
                  <a:srgbClr val="000000"/>
                </a:solidFill>
              </a:rPr>
              <a:t>: </a:t>
            </a:r>
            <a:r>
              <a:rPr lang="ru-RU" altLang="fr-FR" sz="600" b="0" dirty="0" smtClean="0">
                <a:solidFill>
                  <a:srgbClr val="000000"/>
                </a:solidFill>
              </a:rPr>
              <a:t>ЮНЕСКО</a:t>
            </a:r>
            <a:r>
              <a:rPr lang="fr-FR" altLang="fr-FR" sz="600" b="0" dirty="0" smtClean="0">
                <a:solidFill>
                  <a:srgbClr val="000000"/>
                </a:solidFill>
              </a:rPr>
              <a:t>/ </a:t>
            </a:r>
            <a:r>
              <a:rPr lang="ru-RU" altLang="fr-FR" sz="600" b="0" dirty="0" smtClean="0">
                <a:solidFill>
                  <a:srgbClr val="000000"/>
                </a:solidFill>
              </a:rPr>
              <a:t>НКН</a:t>
            </a:r>
            <a:endParaRPr lang="fr-FR" altLang="fr-FR" sz="600" b="0" dirty="0" smtClean="0">
              <a:solidFill>
                <a:srgbClr val="000000"/>
              </a:solidFill>
            </a:endParaRPr>
          </a:p>
        </p:txBody>
      </p:sp>
      <p:sp>
        <p:nvSpPr>
          <p:cNvPr id="11267" name="Titre 1"/>
          <p:cNvSpPr txBox="1">
            <a:spLocks/>
          </p:cNvSpPr>
          <p:nvPr/>
        </p:nvSpPr>
        <p:spPr bwMode="auto">
          <a:xfrm>
            <a:off x="2286000" y="374650"/>
            <a:ext cx="647700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charset="0"/>
              <a:buChar char="•"/>
              <a:defRPr sz="2800" b="1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1pPr>
            <a:lvl2pPr marL="215900" indent="-215900" eaLnBrk="0" hangingPunct="0">
              <a:spcBef>
                <a:spcPts val="12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12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466725" indent="-215900" eaLnBrk="0" hangingPunct="0">
              <a:spcBef>
                <a:spcPts val="600"/>
              </a:spcBef>
              <a:buClr>
                <a:schemeClr val="accent1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466725" indent="1362075" eaLnBrk="0" hangingPunct="0">
              <a:spcBef>
                <a:spcPts val="600"/>
              </a:spcBef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5pPr>
            <a:lvl6pPr marL="9239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6pPr>
            <a:lvl7pPr marL="13811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7pPr>
            <a:lvl8pPr marL="18383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8pPr>
            <a:lvl9pPr marL="22955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ru-RU" altLang="fr-FR" sz="3600" dirty="0">
                <a:solidFill>
                  <a:schemeClr val="tx1"/>
                </a:solidFill>
              </a:rPr>
              <a:t>О</a:t>
            </a:r>
            <a:r>
              <a:rPr lang="ru-RU" altLang="fr-FR" sz="3600" dirty="0" smtClean="0">
                <a:solidFill>
                  <a:schemeClr val="tx1"/>
                </a:solidFill>
              </a:rPr>
              <a:t>рганизация информации</a:t>
            </a:r>
            <a:endParaRPr lang="en-US" altLang="fr-FR" sz="3600" dirty="0">
              <a:solidFill>
                <a:schemeClr val="tx1"/>
              </a:solidFill>
            </a:endParaRPr>
          </a:p>
        </p:txBody>
      </p:sp>
      <p:sp>
        <p:nvSpPr>
          <p:cNvPr id="11268" name="Text Placeholder 8"/>
          <p:cNvSpPr txBox="1">
            <a:spLocks/>
          </p:cNvSpPr>
          <p:nvPr/>
        </p:nvSpPr>
        <p:spPr bwMode="auto">
          <a:xfrm>
            <a:off x="2278063" y="1546860"/>
            <a:ext cx="6477000" cy="442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79388" indent="-179388" eaLnBrk="0" hangingPunct="0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charset="0"/>
              <a:buChar char="•"/>
              <a:defRPr sz="2800" b="1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1pPr>
            <a:lvl2pPr marL="342900" indent="-342900" eaLnBrk="0" hangingPunct="0">
              <a:spcBef>
                <a:spcPts val="12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12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466725" indent="-215900" eaLnBrk="0" hangingPunct="0">
              <a:spcBef>
                <a:spcPts val="600"/>
              </a:spcBef>
              <a:buClr>
                <a:schemeClr val="accent1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466725" indent="1362075" eaLnBrk="0" hangingPunct="0">
              <a:spcBef>
                <a:spcPts val="600"/>
              </a:spcBef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5pPr>
            <a:lvl6pPr marL="9239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6pPr>
            <a:lvl7pPr marL="13811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7pPr>
            <a:lvl8pPr marL="18383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8pPr>
            <a:lvl9pPr marL="22955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9pPr>
          </a:lstStyle>
          <a:p>
            <a:pPr lvl="1" defTabSz="914400" eaLnBrk="1" hangingPunct="1">
              <a:spcBef>
                <a:spcPct val="0"/>
              </a:spcBef>
              <a:spcAft>
                <a:spcPts val="1200"/>
              </a:spcAft>
            </a:pPr>
            <a:r>
              <a:rPr lang="ru-RU" altLang="fr-FR" sz="2200" dirty="0" smtClean="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Введение иерархии между элементами НКН противоречит духу Конвенции</a:t>
            </a:r>
            <a:r>
              <a:rPr lang="en-US" altLang="fr-FR" sz="2200" dirty="0" smtClean="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</a:t>
            </a:r>
            <a:endParaRPr lang="en-US" altLang="fr-FR" sz="2200" dirty="0">
              <a:solidFill>
                <a:srgbClr val="0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lvl="1" defTabSz="914400" eaLnBrk="1" hangingPunct="1">
              <a:spcBef>
                <a:spcPct val="0"/>
              </a:spcBef>
              <a:spcAft>
                <a:spcPts val="1200"/>
              </a:spcAft>
            </a:pPr>
            <a:r>
              <a:rPr lang="ru-RU" altLang="fr-FR" sz="2200" dirty="0" smtClean="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Для организации информации ряд государств использует неисчерпывающий набор областей (ст.2.2), часто с изменениями и/или дополнениями, другие же используют альтернативные системы классификации</a:t>
            </a:r>
            <a:r>
              <a:rPr lang="en-US" altLang="fr-FR" sz="2200" dirty="0" smtClean="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  <a:endParaRPr lang="en-US" altLang="fr-FR" sz="2200" dirty="0">
              <a:solidFill>
                <a:srgbClr val="0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lvl="1" defTabSz="914400" eaLnBrk="1" hangingPunct="1">
              <a:spcBef>
                <a:spcPct val="0"/>
              </a:spcBef>
              <a:spcAft>
                <a:spcPts val="1200"/>
              </a:spcAft>
            </a:pPr>
            <a:r>
              <a:rPr lang="ru-RU" altLang="fr-FR" sz="2200" dirty="0" smtClean="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Независимо от используемой системы классификации важно, чтобы она содействовала должному доступу к информации со стороны заинтересованных сообществ и других участников процесса</a:t>
            </a:r>
            <a:r>
              <a:rPr lang="en-US" altLang="fr-FR" sz="2200" dirty="0" smtClean="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</a:t>
            </a:r>
            <a:endParaRPr lang="en-US" altLang="fr-FR" sz="2200" dirty="0">
              <a:solidFill>
                <a:srgbClr val="0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3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charset="0"/>
              <a:buChar char="•"/>
              <a:defRPr sz="2800" b="1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12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12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600"/>
              </a:spcBef>
              <a:buClr>
                <a:schemeClr val="accent1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600"/>
              </a:spcBef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r-FR" altLang="fr-FR" sz="600" b="0" dirty="0" smtClean="0">
                <a:solidFill>
                  <a:srgbClr val="000000"/>
                </a:solidFill>
              </a:rPr>
              <a:t>© </a:t>
            </a:r>
            <a:r>
              <a:rPr lang="ru-RU" altLang="fr-FR" sz="600" b="0" dirty="0" smtClean="0">
                <a:solidFill>
                  <a:srgbClr val="000000"/>
                </a:solidFill>
              </a:rPr>
              <a:t>Все права защищены</a:t>
            </a:r>
            <a:r>
              <a:rPr lang="fr-FR" altLang="fr-FR" sz="600" b="0" dirty="0" smtClean="0">
                <a:solidFill>
                  <a:srgbClr val="000000"/>
                </a:solidFill>
              </a:rPr>
              <a:t>: </a:t>
            </a:r>
            <a:r>
              <a:rPr lang="ru-RU" altLang="fr-FR" sz="600" b="0" dirty="0" smtClean="0">
                <a:solidFill>
                  <a:srgbClr val="000000"/>
                </a:solidFill>
              </a:rPr>
              <a:t>ЮНЕСКО</a:t>
            </a:r>
            <a:r>
              <a:rPr lang="fr-FR" altLang="fr-FR" sz="600" b="0" dirty="0" smtClean="0">
                <a:solidFill>
                  <a:srgbClr val="000000"/>
                </a:solidFill>
              </a:rPr>
              <a:t>/ </a:t>
            </a:r>
            <a:r>
              <a:rPr lang="ru-RU" altLang="fr-FR" sz="600" b="0" dirty="0" smtClean="0">
                <a:solidFill>
                  <a:srgbClr val="000000"/>
                </a:solidFill>
              </a:rPr>
              <a:t>НКН</a:t>
            </a:r>
            <a:endParaRPr lang="fr-FR" altLang="fr-FR" sz="600" b="0" dirty="0" smtClean="0">
              <a:solidFill>
                <a:srgbClr val="000000"/>
              </a:solidFill>
            </a:endParaRPr>
          </a:p>
        </p:txBody>
      </p:sp>
      <p:sp>
        <p:nvSpPr>
          <p:cNvPr id="12291" name="Titre 1"/>
          <p:cNvSpPr txBox="1">
            <a:spLocks/>
          </p:cNvSpPr>
          <p:nvPr/>
        </p:nvSpPr>
        <p:spPr bwMode="auto">
          <a:xfrm>
            <a:off x="2286000" y="374650"/>
            <a:ext cx="6477000" cy="1046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charset="0"/>
              <a:buChar char="•"/>
              <a:defRPr sz="2800" b="1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1pPr>
            <a:lvl2pPr marL="215900" indent="-215900" eaLnBrk="0" hangingPunct="0">
              <a:spcBef>
                <a:spcPts val="12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12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466725" indent="-215900" eaLnBrk="0" hangingPunct="0">
              <a:spcBef>
                <a:spcPts val="600"/>
              </a:spcBef>
              <a:buClr>
                <a:schemeClr val="accent1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466725" indent="1362075" eaLnBrk="0" hangingPunct="0">
              <a:spcBef>
                <a:spcPts val="600"/>
              </a:spcBef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5pPr>
            <a:lvl6pPr marL="9239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6pPr>
            <a:lvl7pPr marL="13811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7pPr>
            <a:lvl8pPr marL="18383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8pPr>
            <a:lvl9pPr marL="2295525" indent="1362075" defTabSz="457200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ru-RU" altLang="fr-FR" sz="3400" dirty="0" smtClean="0">
                <a:solidFill>
                  <a:schemeClr val="tx1"/>
                </a:solidFill>
              </a:rPr>
              <a:t>Использование существующих перечней</a:t>
            </a:r>
            <a:endParaRPr lang="en-US" altLang="fr-FR" sz="3400" dirty="0">
              <a:solidFill>
                <a:schemeClr val="tx1"/>
              </a:solidFill>
            </a:endParaRPr>
          </a:p>
        </p:txBody>
      </p:sp>
      <p:sp>
        <p:nvSpPr>
          <p:cNvPr id="12292" name="Text Placeholder 8"/>
          <p:cNvSpPr txBox="1">
            <a:spLocks/>
          </p:cNvSpPr>
          <p:nvPr/>
        </p:nvSpPr>
        <p:spPr bwMode="auto">
          <a:xfrm>
            <a:off x="1661160" y="1607820"/>
            <a:ext cx="6898640" cy="469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79388" indent="-179388" eaLnBrk="0" hangingPunct="0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charset="0"/>
              <a:buChar char="•"/>
              <a:defRPr sz="2800" b="1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1pPr>
            <a:lvl2pPr marL="342900" indent="-342900" eaLnBrk="0" hangingPunct="0">
              <a:spcBef>
                <a:spcPts val="12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12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466725" indent="-215900" eaLnBrk="0" hangingPunct="0">
              <a:spcBef>
                <a:spcPts val="600"/>
              </a:spcBef>
              <a:buClr>
                <a:schemeClr val="accent1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466725" indent="1362075" eaLnBrk="0" hangingPunct="0">
              <a:spcBef>
                <a:spcPts val="600"/>
              </a:spcBef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5pPr>
            <a:lvl6pPr marL="9239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6pPr>
            <a:lvl7pPr marL="13811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7pPr>
            <a:lvl8pPr marL="18383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8pPr>
            <a:lvl9pPr marL="22955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charset="0"/>
                <a:ea typeface="ＭＳ Ｐゴシック" charset="-128"/>
              </a:defRPr>
            </a:lvl9pPr>
          </a:lstStyle>
          <a:p>
            <a:pPr lvl="1" defTabSz="914400" eaLnBrk="1" hangingPunct="1">
              <a:spcAft>
                <a:spcPts val="600"/>
              </a:spcAft>
            </a:pPr>
            <a:r>
              <a:rPr lang="ru-RU" altLang="fr-FR" sz="2000" dirty="0" smtClean="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Существующие реестры или списки, составленные государствами-участниками до ратификации Конвенции, могут быть представлены Комитету</a:t>
            </a:r>
            <a:r>
              <a:rPr lang="en-US" altLang="fr-FR" sz="2000" dirty="0" smtClean="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  <a:endParaRPr lang="en-US" altLang="fr-FR" sz="2000" dirty="0">
              <a:solidFill>
                <a:srgbClr val="0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lvl="1" defTabSz="914400" eaLnBrk="1" hangingPunct="1">
              <a:spcAft>
                <a:spcPts val="600"/>
              </a:spcAft>
            </a:pPr>
            <a:r>
              <a:rPr lang="ru-RU" altLang="fr-FR" sz="2000" dirty="0" smtClean="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Однако это может вызвать трудности, поскольку государства-участники должны отметить, как соответствующие сообщества участвовали в идентификации представленной информации, и каким образом они дали своё согласие на её включение в перечень</a:t>
            </a:r>
            <a:r>
              <a:rPr lang="en-US" altLang="fr-FR" sz="2000" dirty="0" smtClean="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</a:t>
            </a:r>
            <a:endParaRPr lang="en-US" altLang="fr-FR" sz="2000" dirty="0">
              <a:solidFill>
                <a:srgbClr val="0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lvl="1" defTabSz="914400" eaLnBrk="1" hangingPunct="1">
              <a:spcAft>
                <a:spcPts val="600"/>
              </a:spcAft>
            </a:pPr>
            <a:r>
              <a:rPr lang="ru-RU" altLang="fr-FR" sz="2000" dirty="0" smtClean="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Старые перечни НКН могут нуждаться в обновлении не только в том, что касается включения новых элементов, но и для проверки и, при необходимости, упорядочения информации</a:t>
            </a:r>
            <a:r>
              <a:rPr lang="en-US" altLang="fr-FR" sz="2000" dirty="0" smtClean="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</a:t>
            </a:r>
            <a:endParaRPr lang="en-US" altLang="fr-FR" sz="2000" dirty="0">
              <a:solidFill>
                <a:srgbClr val="0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Unesc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7DEDB"/>
      </a:accent1>
      <a:accent2>
        <a:srgbClr val="00D213"/>
      </a:accent2>
      <a:accent3>
        <a:srgbClr val="FF0000"/>
      </a:accent3>
      <a:accent4>
        <a:srgbClr val="FFFF00"/>
      </a:accent4>
      <a:accent5>
        <a:srgbClr val="07DEDB"/>
      </a:accent5>
      <a:accent6>
        <a:srgbClr val="00D213"/>
      </a:accent6>
      <a:hlink>
        <a:srgbClr val="0000FF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dirty="0" err="1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4609</TotalTime>
  <Words>881</Words>
  <Application>Microsoft Office PowerPoint</Application>
  <PresentationFormat>Экран (4:3)</PresentationFormat>
  <Paragraphs>102</Paragraphs>
  <Slides>18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6" baseType="lpstr">
      <vt:lpstr>ＭＳ Ｐゴシック</vt:lpstr>
      <vt:lpstr>ＭＳ Ｐゴシック</vt:lpstr>
      <vt:lpstr>Arial</vt:lpstr>
      <vt:lpstr>Arial Bold</vt:lpstr>
      <vt:lpstr>Arial Unicode MS</vt:lpstr>
      <vt:lpstr>Calibri</vt:lpstr>
      <vt:lpstr>Wingdings 2</vt:lpstr>
      <vt:lpstr>Thème Office</vt:lpstr>
      <vt:lpstr>Идентификация и инвентаризация  Раздел 6 Презентация PowerPoint    </vt:lpstr>
      <vt:lpstr>В этой презентации …</vt:lpstr>
      <vt:lpstr>Идентификация НКН с участием сообществ</vt:lpstr>
      <vt:lpstr>С целью охраны</vt:lpstr>
      <vt:lpstr>Зачем нужны перечни?  </vt:lpstr>
      <vt:lpstr>Свобода действий и ограничения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Пример: идентификация и охрана эстонских ремёсел</vt:lpstr>
      <vt:lpstr>Доступ к информации об элементе</vt:lpstr>
      <vt:lpstr>Австралийский институт изучения аборигенов и островитян Торресова пролива</vt:lpstr>
      <vt:lpstr>От перечней к номинации</vt:lpstr>
      <vt:lpstr>Планирование проекта по инвентаризации: основные задачи</vt:lpstr>
      <vt:lpstr>Советы по инвентаризации от ЮНЕСКО?</vt:lpstr>
      <vt:lpstr>Идентификация и инвентаризация в учебной программе  по укреплению потенциала</vt:lpstr>
      <vt:lpstr>Идентификация и инвентаризация в  Казахстане, Кыргызстане, Таджикистане и Узбекистане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**** ****</dc:creator>
  <cp:lastModifiedBy>USET</cp:lastModifiedBy>
  <cp:revision>131</cp:revision>
  <dcterms:created xsi:type="dcterms:W3CDTF">2013-09-28T11:37:18Z</dcterms:created>
  <dcterms:modified xsi:type="dcterms:W3CDTF">2017-06-20T20:39:22Z</dcterms:modified>
</cp:coreProperties>
</file>